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61"/>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Lst>
  <p:sldSz cx="18288000" cy="10287000"/>
  <p:notesSz cx="6858000" cy="9144000"/>
  <p:embeddedFontLst>
    <p:embeddedFont>
      <p:font typeface="Anton" charset="1" panose="00000500000000000000"/>
      <p:regular r:id="rId59"/>
    </p:embeddedFont>
    <p:embeddedFont>
      <p:font typeface="Ubuntu Italics" charset="1" panose="020B05040306020A0204"/>
      <p:regular r:id="rId60"/>
    </p:embeddedFont>
    <p:embeddedFont>
      <p:font typeface="Montserrat Semi-Bold" charset="1" panose="00000700000000000000"/>
      <p:regular r:id="rId64"/>
    </p:embeddedFont>
    <p:embeddedFont>
      <p:font typeface="Quicksand" charset="1" panose="00000000000000000000"/>
      <p:regular r:id="rId65"/>
    </p:embeddedFont>
    <p:embeddedFont>
      <p:font typeface="Quicksand Bold" charset="1" panose="00000000000000000000"/>
      <p:regular r:id="rId66"/>
    </p:embeddedFont>
    <p:embeddedFont>
      <p:font typeface="Arimo" charset="1" panose="020B0604020202020204"/>
      <p:regular r:id="rId6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slides/slide38.xml" Type="http://schemas.openxmlformats.org/officeDocument/2006/relationships/slide"/><Relationship Id="rId44" Target="slides/slide39.xml" Type="http://schemas.openxmlformats.org/officeDocument/2006/relationships/slide"/><Relationship Id="rId45" Target="slides/slide40.xml" Type="http://schemas.openxmlformats.org/officeDocument/2006/relationships/slide"/><Relationship Id="rId46" Target="slides/slide41.xml" Type="http://schemas.openxmlformats.org/officeDocument/2006/relationships/slide"/><Relationship Id="rId47" Target="slides/slide42.xml" Type="http://schemas.openxmlformats.org/officeDocument/2006/relationships/slide"/><Relationship Id="rId48" Target="slides/slide43.xml" Type="http://schemas.openxmlformats.org/officeDocument/2006/relationships/slide"/><Relationship Id="rId49" Target="slides/slide44.xml" Type="http://schemas.openxmlformats.org/officeDocument/2006/relationships/slide"/><Relationship Id="rId5" Target="tableStyles.xml" Type="http://schemas.openxmlformats.org/officeDocument/2006/relationships/tableStyles"/><Relationship Id="rId50" Target="slides/slide45.xml" Type="http://schemas.openxmlformats.org/officeDocument/2006/relationships/slide"/><Relationship Id="rId51" Target="slides/slide46.xml" Type="http://schemas.openxmlformats.org/officeDocument/2006/relationships/slide"/><Relationship Id="rId52" Target="slides/slide47.xml" Type="http://schemas.openxmlformats.org/officeDocument/2006/relationships/slide"/><Relationship Id="rId53" Target="slides/slide48.xml" Type="http://schemas.openxmlformats.org/officeDocument/2006/relationships/slide"/><Relationship Id="rId54" Target="slides/slide49.xml" Type="http://schemas.openxmlformats.org/officeDocument/2006/relationships/slide"/><Relationship Id="rId55" Target="slides/slide50.xml" Type="http://schemas.openxmlformats.org/officeDocument/2006/relationships/slide"/><Relationship Id="rId56" Target="slides/slide51.xml" Type="http://schemas.openxmlformats.org/officeDocument/2006/relationships/slide"/><Relationship Id="rId57" Target="slides/slide52.xml" Type="http://schemas.openxmlformats.org/officeDocument/2006/relationships/slide"/><Relationship Id="rId58" Target="slides/slide53.xml" Type="http://schemas.openxmlformats.org/officeDocument/2006/relationships/slide"/><Relationship Id="rId59" Target="fonts/font59.fntdata" Type="http://schemas.openxmlformats.org/officeDocument/2006/relationships/font"/><Relationship Id="rId6" Target="slides/slide1.xml" Type="http://schemas.openxmlformats.org/officeDocument/2006/relationships/slide"/><Relationship Id="rId60" Target="fonts/font60.fntdata" Type="http://schemas.openxmlformats.org/officeDocument/2006/relationships/font"/><Relationship Id="rId61" Target="notesMasters/notesMaster1.xml" Type="http://schemas.openxmlformats.org/officeDocument/2006/relationships/notesMaster"/><Relationship Id="rId62" Target="theme/theme2.xml" Type="http://schemas.openxmlformats.org/officeDocument/2006/relationships/theme"/><Relationship Id="rId63" Target="notesSlides/notesSlide1.xml" Type="http://schemas.openxmlformats.org/officeDocument/2006/relationships/notesSlide"/><Relationship Id="rId64" Target="fonts/font64.fntdata" Type="http://schemas.openxmlformats.org/officeDocument/2006/relationships/font"/><Relationship Id="rId65" Target="fonts/font65.fntdata" Type="http://schemas.openxmlformats.org/officeDocument/2006/relationships/font"/><Relationship Id="rId66" Target="fonts/font66.fntdata" Type="http://schemas.openxmlformats.org/officeDocument/2006/relationships/font"/><Relationship Id="rId67" Target="fonts/font67.fntdata" Type="http://schemas.openxmlformats.org/officeDocument/2006/relationships/font"/><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5.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Commentaire : Est ce que conception ?</a:t>
            </a:r>
          </a:p>
          <a:p>
            <a:r>
              <a:rPr lang="en-US"/>
              <a:t>Non</a:t>
            </a:r>
          </a:p>
          <a:p>
            <a:r>
              <a:rPr lang="en-US"/>
              <a:t>Est ce que extraction ? Oui, parce que...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3.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3.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3.png" Type="http://schemas.openxmlformats.org/officeDocument/2006/relationships/image"/><Relationship Id="rId4" Target="../media/image14.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3.png" Type="http://schemas.openxmlformats.org/officeDocument/2006/relationships/image"/><Relationship Id="rId4" Target="../media/image14.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3.png" Type="http://schemas.openxmlformats.org/officeDocument/2006/relationships/image"/><Relationship Id="rId4" Target="../media/image14.png" Type="http://schemas.openxmlformats.org/officeDocument/2006/relationships/image"/><Relationship Id="rId5" Target="../media/image15.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3.png" Type="http://schemas.openxmlformats.org/officeDocument/2006/relationships/image"/><Relationship Id="rId4" Target="../media/image14.png" Type="http://schemas.openxmlformats.org/officeDocument/2006/relationships/image"/><Relationship Id="rId5" Target="../media/image15.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3.png" Type="http://schemas.openxmlformats.org/officeDocument/2006/relationships/image"/><Relationship Id="rId4" Target="../media/image14.png" Type="http://schemas.openxmlformats.org/officeDocument/2006/relationships/image"/><Relationship Id="rId5" Target="../media/image16.png" Type="http://schemas.openxmlformats.org/officeDocument/2006/relationships/image"/><Relationship Id="rId6" Target="../media/image17.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3.png" Type="http://schemas.openxmlformats.org/officeDocument/2006/relationships/image"/><Relationship Id="rId4" Target="../media/image14.png" Type="http://schemas.openxmlformats.org/officeDocument/2006/relationships/image"/><Relationship Id="rId5" Target="../media/image15.png" Type="http://schemas.openxmlformats.org/officeDocument/2006/relationships/image"/><Relationship Id="rId6" Target="../media/image17.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3.png" Type="http://schemas.openxmlformats.org/officeDocument/2006/relationships/image"/><Relationship Id="rId4" Target="../media/image14.png" Type="http://schemas.openxmlformats.org/officeDocument/2006/relationships/image"/><Relationship Id="rId5" Target="../media/image16.png" Type="http://schemas.openxmlformats.org/officeDocument/2006/relationships/image"/><Relationship Id="rId6" Target="../media/image18.png" Type="http://schemas.openxmlformats.org/officeDocument/2006/relationships/image"/><Relationship Id="rId7" Target="../media/image19.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3.png" Type="http://schemas.openxmlformats.org/officeDocument/2006/relationships/image"/><Relationship Id="rId4" Target="../media/image14.png" Type="http://schemas.openxmlformats.org/officeDocument/2006/relationships/image"/><Relationship Id="rId5" Target="../media/image15.png" Type="http://schemas.openxmlformats.org/officeDocument/2006/relationships/image"/><Relationship Id="rId6" Target="../media/image17.png" Type="http://schemas.openxmlformats.org/officeDocument/2006/relationships/image"/><Relationship Id="rId7" Target="../media/image19.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3.png" Type="http://schemas.openxmlformats.org/officeDocument/2006/relationships/image"/><Relationship Id="rId4" Target="../media/image14.png" Type="http://schemas.openxmlformats.org/officeDocument/2006/relationships/image"/><Relationship Id="rId5" Target="../media/image16.png" Type="http://schemas.openxmlformats.org/officeDocument/2006/relationships/image"/><Relationship Id="rId6" Target="../media/image18.png" Type="http://schemas.openxmlformats.org/officeDocument/2006/relationships/image"/><Relationship Id="rId7" Target="../media/image20.png" Type="http://schemas.openxmlformats.org/officeDocument/2006/relationships/image"/><Relationship Id="rId8" Target="../media/image21.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3.png" Type="http://schemas.openxmlformats.org/officeDocument/2006/relationships/image"/><Relationship Id="rId4" Target="../media/image14.png" Type="http://schemas.openxmlformats.org/officeDocument/2006/relationships/image"/><Relationship Id="rId5" Target="../media/image15.png" Type="http://schemas.openxmlformats.org/officeDocument/2006/relationships/image"/><Relationship Id="rId6" Target="../media/image17.png" Type="http://schemas.openxmlformats.org/officeDocument/2006/relationships/image"/><Relationship Id="rId7" Target="../media/image19.png" Type="http://schemas.openxmlformats.org/officeDocument/2006/relationships/image"/><Relationship Id="rId8" Target="../media/image21.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22.png" Type="http://schemas.openxmlformats.org/officeDocument/2006/relationships/image"/><Relationship Id="rId4" Target="../media/image23.png" Type="http://schemas.openxmlformats.org/officeDocument/2006/relationships/image"/><Relationship Id="rId5" Target="../media/image16.png" Type="http://schemas.openxmlformats.org/officeDocument/2006/relationships/image"/><Relationship Id="rId6" Target="../media/image18.png" Type="http://schemas.openxmlformats.org/officeDocument/2006/relationships/image"/><Relationship Id="rId7" Target="../media/image20.png" Type="http://schemas.openxmlformats.org/officeDocument/2006/relationships/image"/><Relationship Id="rId8" Target="../media/image24.png" Type="http://schemas.openxmlformats.org/officeDocument/2006/relationships/image"/><Relationship Id="rId9" Target="../media/image9.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3.png" Type="http://schemas.openxmlformats.org/officeDocument/2006/relationships/image"/><Relationship Id="rId4" Target="../media/image14.png" Type="http://schemas.openxmlformats.org/officeDocument/2006/relationships/image"/><Relationship Id="rId5" Target="../media/image15.png" Type="http://schemas.openxmlformats.org/officeDocument/2006/relationships/image"/><Relationship Id="rId6" Target="../media/image17.png" Type="http://schemas.openxmlformats.org/officeDocument/2006/relationships/image"/><Relationship Id="rId7" Target="../media/image19.png" Type="http://schemas.openxmlformats.org/officeDocument/2006/relationships/image"/><Relationship Id="rId8" Target="../media/image21.png" Type="http://schemas.openxmlformats.org/officeDocument/2006/relationships/image"/><Relationship Id="rId9" Target="../media/image9.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9.png" Type="http://schemas.openxmlformats.org/officeDocument/2006/relationships/image"/><Relationship Id="rId11" Target="../media/image10.png" Type="http://schemas.openxmlformats.org/officeDocument/2006/relationships/image"/><Relationship Id="rId2" Target="../notesSlides/notesSlide1.xml" Type="http://schemas.openxmlformats.org/officeDocument/2006/relationships/notesSlide"/><Relationship Id="rId3" Target="../media/image8.png" Type="http://schemas.openxmlformats.org/officeDocument/2006/relationships/image"/><Relationship Id="rId4" Target="../media/image9.png" Type="http://schemas.openxmlformats.org/officeDocument/2006/relationships/image"/><Relationship Id="rId5" Target="../media/image13.png" Type="http://schemas.openxmlformats.org/officeDocument/2006/relationships/image"/><Relationship Id="rId6" Target="../media/image25.png" Type="http://schemas.openxmlformats.org/officeDocument/2006/relationships/image"/><Relationship Id="rId7" Target="../media/image26.png" Type="http://schemas.openxmlformats.org/officeDocument/2006/relationships/image"/><Relationship Id="rId8" Target="../media/image27.png" Type="http://schemas.openxmlformats.org/officeDocument/2006/relationships/image"/><Relationship Id="rId9" Target="../media/image28.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8.png" Type="http://schemas.openxmlformats.org/officeDocument/2006/relationships/image"/><Relationship Id="rId11" Target="../media/image39.svg" Type="http://schemas.openxmlformats.org/officeDocument/2006/relationships/image"/><Relationship Id="rId2" Target="../media/image30.png" Type="http://schemas.openxmlformats.org/officeDocument/2006/relationships/image"/><Relationship Id="rId3" Target="../media/image31.svg" Type="http://schemas.openxmlformats.org/officeDocument/2006/relationships/image"/><Relationship Id="rId4" Target="../media/image32.png" Type="http://schemas.openxmlformats.org/officeDocument/2006/relationships/image"/><Relationship Id="rId5" Target="../media/image33.svg" Type="http://schemas.openxmlformats.org/officeDocument/2006/relationships/image"/><Relationship Id="rId6" Target="../media/image34.png" Type="http://schemas.openxmlformats.org/officeDocument/2006/relationships/image"/><Relationship Id="rId7" Target="../media/image35.svg" Type="http://schemas.openxmlformats.org/officeDocument/2006/relationships/image"/><Relationship Id="rId8" Target="../media/image36.png" Type="http://schemas.openxmlformats.org/officeDocument/2006/relationships/image"/><Relationship Id="rId9" Target="../media/image37.sv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png" Type="http://schemas.openxmlformats.org/officeDocument/2006/relationships/image"/><Relationship Id="rId2" Target="../media/image8.png" Type="http://schemas.openxmlformats.org/officeDocument/2006/relationships/image"/><Relationship Id="rId3" Target="../media/image9.png" Type="http://schemas.openxmlformats.org/officeDocument/2006/relationships/image"/><Relationship Id="rId4" Target="../media/image13.png" Type="http://schemas.openxmlformats.org/officeDocument/2006/relationships/image"/><Relationship Id="rId5" Target="../media/image14.png" Type="http://schemas.openxmlformats.org/officeDocument/2006/relationships/image"/><Relationship Id="rId6" Target="../media/image15.png" Type="http://schemas.openxmlformats.org/officeDocument/2006/relationships/image"/><Relationship Id="rId7" Target="../media/image17.png" Type="http://schemas.openxmlformats.org/officeDocument/2006/relationships/image"/><Relationship Id="rId8" Target="../media/image19.png" Type="http://schemas.openxmlformats.org/officeDocument/2006/relationships/image"/><Relationship Id="rId9" Target="../media/image21.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0.jpeg" Type="http://schemas.openxmlformats.org/officeDocument/2006/relationships/image"/><Relationship Id="rId3" Target="../media/image41.png" Type="http://schemas.openxmlformats.org/officeDocument/2006/relationships/image"/><Relationship Id="rId4" Target="../media/image42.sv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8.png" Type="http://schemas.openxmlformats.org/officeDocument/2006/relationships/image"/><Relationship Id="rId11" Target="../media/image39.svg" Type="http://schemas.openxmlformats.org/officeDocument/2006/relationships/image"/><Relationship Id="rId2" Target="../media/image30.png" Type="http://schemas.openxmlformats.org/officeDocument/2006/relationships/image"/><Relationship Id="rId3" Target="../media/image31.svg" Type="http://schemas.openxmlformats.org/officeDocument/2006/relationships/image"/><Relationship Id="rId4" Target="../media/image32.png" Type="http://schemas.openxmlformats.org/officeDocument/2006/relationships/image"/><Relationship Id="rId5" Target="../media/image33.svg" Type="http://schemas.openxmlformats.org/officeDocument/2006/relationships/image"/><Relationship Id="rId6" Target="../media/image34.png" Type="http://schemas.openxmlformats.org/officeDocument/2006/relationships/image"/><Relationship Id="rId7" Target="../media/image35.svg" Type="http://schemas.openxmlformats.org/officeDocument/2006/relationships/image"/><Relationship Id="rId8" Target="../media/image36.png" Type="http://schemas.openxmlformats.org/officeDocument/2006/relationships/image"/><Relationship Id="rId9" Target="../media/image37.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3.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8.png" Type="http://schemas.openxmlformats.org/officeDocument/2006/relationships/image"/><Relationship Id="rId11" Target="../media/image39.svg" Type="http://schemas.openxmlformats.org/officeDocument/2006/relationships/image"/><Relationship Id="rId2" Target="../media/image30.png" Type="http://schemas.openxmlformats.org/officeDocument/2006/relationships/image"/><Relationship Id="rId3" Target="../media/image31.svg" Type="http://schemas.openxmlformats.org/officeDocument/2006/relationships/image"/><Relationship Id="rId4" Target="../media/image32.png" Type="http://schemas.openxmlformats.org/officeDocument/2006/relationships/image"/><Relationship Id="rId5" Target="../media/image33.svg" Type="http://schemas.openxmlformats.org/officeDocument/2006/relationships/image"/><Relationship Id="rId6" Target="../media/image34.png" Type="http://schemas.openxmlformats.org/officeDocument/2006/relationships/image"/><Relationship Id="rId7" Target="../media/image35.svg" Type="http://schemas.openxmlformats.org/officeDocument/2006/relationships/image"/><Relationship Id="rId8" Target="../media/image36.png" Type="http://schemas.openxmlformats.org/officeDocument/2006/relationships/image"/><Relationship Id="rId9" Target="../media/image37.sv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https://app.electricitymaps.com/map/live/fifteen_minutes" TargetMode="External" Type="http://schemas.openxmlformats.org/officeDocument/2006/relationships/hyperlink"/><Relationship Id="rId3" Target="../media/image44.png" Type="http://schemas.openxmlformats.org/officeDocument/2006/relationships/image"/><Relationship Id="rId4" Target="../media/image45.png" Type="http://schemas.openxmlformats.org/officeDocument/2006/relationships/image"/><Relationship Id="rId5" Target="../media/image46.sv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7.png" Type="http://schemas.openxmlformats.org/officeDocument/2006/relationships/image"/><Relationship Id="rId11" Target="../media/image48.png" Type="http://schemas.openxmlformats.org/officeDocument/2006/relationships/image"/><Relationship Id="rId2" Target="../media/image8.png" Type="http://schemas.openxmlformats.org/officeDocument/2006/relationships/image"/><Relationship Id="rId3" Target="../media/image9.png" Type="http://schemas.openxmlformats.org/officeDocument/2006/relationships/image"/><Relationship Id="rId4" Target="../media/image13.png" Type="http://schemas.openxmlformats.org/officeDocument/2006/relationships/image"/><Relationship Id="rId5" Target="../media/image25.png" Type="http://schemas.openxmlformats.org/officeDocument/2006/relationships/image"/><Relationship Id="rId6" Target="../media/image26.png" Type="http://schemas.openxmlformats.org/officeDocument/2006/relationships/image"/><Relationship Id="rId7" Target="../media/image27.png" Type="http://schemas.openxmlformats.org/officeDocument/2006/relationships/image"/><Relationship Id="rId8" Target="../media/image28.png" Type="http://schemas.openxmlformats.org/officeDocument/2006/relationships/image"/><Relationship Id="rId9" Target="../media/image29.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png" Type="http://schemas.openxmlformats.org/officeDocument/2006/relationships/image"/><Relationship Id="rId11" Target="../media/image48.png" Type="http://schemas.openxmlformats.org/officeDocument/2006/relationships/image"/><Relationship Id="rId2" Target="../media/image8.png" Type="http://schemas.openxmlformats.org/officeDocument/2006/relationships/image"/><Relationship Id="rId3" Target="../media/image9.png" Type="http://schemas.openxmlformats.org/officeDocument/2006/relationships/image"/><Relationship Id="rId4" Target="../media/image13.png" Type="http://schemas.openxmlformats.org/officeDocument/2006/relationships/image"/><Relationship Id="rId5" Target="../media/image14.png" Type="http://schemas.openxmlformats.org/officeDocument/2006/relationships/image"/><Relationship Id="rId6" Target="../media/image15.png" Type="http://schemas.openxmlformats.org/officeDocument/2006/relationships/image"/><Relationship Id="rId7" Target="../media/image17.png" Type="http://schemas.openxmlformats.org/officeDocument/2006/relationships/image"/><Relationship Id="rId8" Target="../media/image19.png" Type="http://schemas.openxmlformats.org/officeDocument/2006/relationships/image"/><Relationship Id="rId9" Target="../media/image21.pn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9.png" Type="http://schemas.openxmlformats.org/officeDocument/2006/relationships/image"/><Relationship Id="rId3" Target="../media/image50.png" Type="http://schemas.openxmlformats.org/officeDocument/2006/relationships/image"/><Relationship Id="rId4" Target="../media/image51.sv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7.png" Type="http://schemas.openxmlformats.org/officeDocument/2006/relationships/image"/><Relationship Id="rId11" Target="../media/image48.png" Type="http://schemas.openxmlformats.org/officeDocument/2006/relationships/image"/><Relationship Id="rId12" Target="../media/image52.png" Type="http://schemas.openxmlformats.org/officeDocument/2006/relationships/image"/><Relationship Id="rId2" Target="../media/image8.png" Type="http://schemas.openxmlformats.org/officeDocument/2006/relationships/image"/><Relationship Id="rId3" Target="../media/image9.png" Type="http://schemas.openxmlformats.org/officeDocument/2006/relationships/image"/><Relationship Id="rId4" Target="../media/image13.png" Type="http://schemas.openxmlformats.org/officeDocument/2006/relationships/image"/><Relationship Id="rId5" Target="../media/image25.png" Type="http://schemas.openxmlformats.org/officeDocument/2006/relationships/image"/><Relationship Id="rId6" Target="../media/image26.png" Type="http://schemas.openxmlformats.org/officeDocument/2006/relationships/image"/><Relationship Id="rId7" Target="../media/image27.png" Type="http://schemas.openxmlformats.org/officeDocument/2006/relationships/image"/><Relationship Id="rId8" Target="../media/image28.png" Type="http://schemas.openxmlformats.org/officeDocument/2006/relationships/image"/><Relationship Id="rId9" Target="../media/image29.pn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png" Type="http://schemas.openxmlformats.org/officeDocument/2006/relationships/image"/><Relationship Id="rId11" Target="../media/image48.png" Type="http://schemas.openxmlformats.org/officeDocument/2006/relationships/image"/><Relationship Id="rId12" Target="../media/image52.png" Type="http://schemas.openxmlformats.org/officeDocument/2006/relationships/image"/><Relationship Id="rId2" Target="../media/image8.png" Type="http://schemas.openxmlformats.org/officeDocument/2006/relationships/image"/><Relationship Id="rId3" Target="../media/image9.png" Type="http://schemas.openxmlformats.org/officeDocument/2006/relationships/image"/><Relationship Id="rId4" Target="../media/image13.png" Type="http://schemas.openxmlformats.org/officeDocument/2006/relationships/image"/><Relationship Id="rId5" Target="../media/image14.png" Type="http://schemas.openxmlformats.org/officeDocument/2006/relationships/image"/><Relationship Id="rId6" Target="../media/image15.png" Type="http://schemas.openxmlformats.org/officeDocument/2006/relationships/image"/><Relationship Id="rId7" Target="../media/image17.png" Type="http://schemas.openxmlformats.org/officeDocument/2006/relationships/image"/><Relationship Id="rId8" Target="../media/image19.png" Type="http://schemas.openxmlformats.org/officeDocument/2006/relationships/image"/><Relationship Id="rId9" Target="../media/image21.png" Type="http://schemas.openxmlformats.org/officeDocument/2006/relationships/image"/></Relationships>
</file>

<file path=ppt/slides/_rels/slide3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3.png" Type="http://schemas.openxmlformats.org/officeDocument/2006/relationships/image"/><Relationship Id="rId3" Target="../media/image54.png" Type="http://schemas.openxmlformats.org/officeDocument/2006/relationships/image"/><Relationship Id="rId4" Target="../media/image55.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png" Type="http://schemas.openxmlformats.org/officeDocument/2006/relationships/image"/></Relationships>
</file>

<file path=ppt/slides/_rels/slide4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7.png" Type="http://schemas.openxmlformats.org/officeDocument/2006/relationships/image"/><Relationship Id="rId11" Target="../media/image57.png" Type="http://schemas.openxmlformats.org/officeDocument/2006/relationships/image"/><Relationship Id="rId12" Target="../media/image58.png" Type="http://schemas.openxmlformats.org/officeDocument/2006/relationships/image"/><Relationship Id="rId13" Target="../media/image48.png" Type="http://schemas.openxmlformats.org/officeDocument/2006/relationships/image"/><Relationship Id="rId2" Target="../media/image56.png" Type="http://schemas.openxmlformats.org/officeDocument/2006/relationships/image"/><Relationship Id="rId3" Target="../media/image9.png" Type="http://schemas.openxmlformats.org/officeDocument/2006/relationships/image"/><Relationship Id="rId4" Target="../media/image14.png" Type="http://schemas.openxmlformats.org/officeDocument/2006/relationships/image"/><Relationship Id="rId5" Target="../media/image25.png" Type="http://schemas.openxmlformats.org/officeDocument/2006/relationships/image"/><Relationship Id="rId6" Target="../media/image26.png" Type="http://schemas.openxmlformats.org/officeDocument/2006/relationships/image"/><Relationship Id="rId7" Target="../media/image27.png" Type="http://schemas.openxmlformats.org/officeDocument/2006/relationships/image"/><Relationship Id="rId8" Target="../media/image28.png" Type="http://schemas.openxmlformats.org/officeDocument/2006/relationships/image"/><Relationship Id="rId9" Target="../media/image29.png" Type="http://schemas.openxmlformats.org/officeDocument/2006/relationships/image"/></Relationships>
</file>

<file path=ppt/slides/_rels/slide4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png" Type="http://schemas.openxmlformats.org/officeDocument/2006/relationships/image"/><Relationship Id="rId11" Target="../media/image52.png" Type="http://schemas.openxmlformats.org/officeDocument/2006/relationships/image"/><Relationship Id="rId12" Target="../media/image48.png" Type="http://schemas.openxmlformats.org/officeDocument/2006/relationships/image"/><Relationship Id="rId13" Target="../media/image58.png" Type="http://schemas.openxmlformats.org/officeDocument/2006/relationships/image"/><Relationship Id="rId2" Target="../media/image8.png" Type="http://schemas.openxmlformats.org/officeDocument/2006/relationships/image"/><Relationship Id="rId3" Target="../media/image9.png" Type="http://schemas.openxmlformats.org/officeDocument/2006/relationships/image"/><Relationship Id="rId4" Target="../media/image13.png" Type="http://schemas.openxmlformats.org/officeDocument/2006/relationships/image"/><Relationship Id="rId5" Target="../media/image14.png" Type="http://schemas.openxmlformats.org/officeDocument/2006/relationships/image"/><Relationship Id="rId6" Target="../media/image15.png" Type="http://schemas.openxmlformats.org/officeDocument/2006/relationships/image"/><Relationship Id="rId7" Target="../media/image17.png" Type="http://schemas.openxmlformats.org/officeDocument/2006/relationships/image"/><Relationship Id="rId8" Target="../media/image19.png" Type="http://schemas.openxmlformats.org/officeDocument/2006/relationships/image"/><Relationship Id="rId9" Target="../media/image21.png" Type="http://schemas.openxmlformats.org/officeDocument/2006/relationships/image"/></Relationships>
</file>

<file path=ppt/slides/_rels/slide4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8.png" Type="http://schemas.openxmlformats.org/officeDocument/2006/relationships/image"/><Relationship Id="rId11" Target="../media/image39.svg" Type="http://schemas.openxmlformats.org/officeDocument/2006/relationships/image"/><Relationship Id="rId2" Target="../media/image30.png" Type="http://schemas.openxmlformats.org/officeDocument/2006/relationships/image"/><Relationship Id="rId3" Target="../media/image31.svg" Type="http://schemas.openxmlformats.org/officeDocument/2006/relationships/image"/><Relationship Id="rId4" Target="../media/image32.png" Type="http://schemas.openxmlformats.org/officeDocument/2006/relationships/image"/><Relationship Id="rId5" Target="../media/image33.svg" Type="http://schemas.openxmlformats.org/officeDocument/2006/relationships/image"/><Relationship Id="rId6" Target="../media/image34.png" Type="http://schemas.openxmlformats.org/officeDocument/2006/relationships/image"/><Relationship Id="rId7" Target="../media/image35.svg" Type="http://schemas.openxmlformats.org/officeDocument/2006/relationships/image"/><Relationship Id="rId8" Target="../media/image36.png" Type="http://schemas.openxmlformats.org/officeDocument/2006/relationships/image"/><Relationship Id="rId9" Target="../media/image37.svg" Type="http://schemas.openxmlformats.org/officeDocument/2006/relationships/image"/></Relationships>
</file>

<file path=ppt/slides/_rels/slide4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9.jpeg" Type="http://schemas.openxmlformats.org/officeDocument/2006/relationships/image"/><Relationship Id="rId3" Target="../media/image60.png" Type="http://schemas.openxmlformats.org/officeDocument/2006/relationships/image"/><Relationship Id="rId4" Target="../media/image61.svg" Type="http://schemas.openxmlformats.org/officeDocument/2006/relationships/image"/><Relationship Id="rId5" Target="../media/image45.png" Type="http://schemas.openxmlformats.org/officeDocument/2006/relationships/image"/><Relationship Id="rId6" Target="../media/image46.svg" Type="http://schemas.openxmlformats.org/officeDocument/2006/relationships/image"/><Relationship Id="rId7" Target="../media/image62.jpeg" Type="http://schemas.openxmlformats.org/officeDocument/2006/relationships/image"/></Relationships>
</file>

<file path=ppt/slides/_rels/slide4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7.png" Type="http://schemas.openxmlformats.org/officeDocument/2006/relationships/image"/><Relationship Id="rId11" Target="../media/image57.png" Type="http://schemas.openxmlformats.org/officeDocument/2006/relationships/image"/><Relationship Id="rId12" Target="../media/image63.png" Type="http://schemas.openxmlformats.org/officeDocument/2006/relationships/image"/><Relationship Id="rId13" Target="../media/image64.png" Type="http://schemas.openxmlformats.org/officeDocument/2006/relationships/image"/><Relationship Id="rId14" Target="../media/image48.png" Type="http://schemas.openxmlformats.org/officeDocument/2006/relationships/image"/><Relationship Id="rId2" Target="../media/image8.png" Type="http://schemas.openxmlformats.org/officeDocument/2006/relationships/image"/><Relationship Id="rId3" Target="../media/image9.png" Type="http://schemas.openxmlformats.org/officeDocument/2006/relationships/image"/><Relationship Id="rId4" Target="../media/image13.png" Type="http://schemas.openxmlformats.org/officeDocument/2006/relationships/image"/><Relationship Id="rId5" Target="../media/image25.png" Type="http://schemas.openxmlformats.org/officeDocument/2006/relationships/image"/><Relationship Id="rId6" Target="../media/image26.png" Type="http://schemas.openxmlformats.org/officeDocument/2006/relationships/image"/><Relationship Id="rId7" Target="../media/image27.png" Type="http://schemas.openxmlformats.org/officeDocument/2006/relationships/image"/><Relationship Id="rId8" Target="../media/image28.png" Type="http://schemas.openxmlformats.org/officeDocument/2006/relationships/image"/><Relationship Id="rId9" Target="../media/image29.png" Type="http://schemas.openxmlformats.org/officeDocument/2006/relationships/image"/></Relationships>
</file>

<file path=ppt/slides/_rels/slide4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png" Type="http://schemas.openxmlformats.org/officeDocument/2006/relationships/image"/><Relationship Id="rId11" Target="../media/image52.png" Type="http://schemas.openxmlformats.org/officeDocument/2006/relationships/image"/><Relationship Id="rId12" Target="../media/image58.png" Type="http://schemas.openxmlformats.org/officeDocument/2006/relationships/image"/><Relationship Id="rId13" Target="../media/image64.png" Type="http://schemas.openxmlformats.org/officeDocument/2006/relationships/image"/><Relationship Id="rId14" Target="../media/image48.png" Type="http://schemas.openxmlformats.org/officeDocument/2006/relationships/image"/><Relationship Id="rId2" Target="../media/image8.png" Type="http://schemas.openxmlformats.org/officeDocument/2006/relationships/image"/><Relationship Id="rId3" Target="../media/image9.png" Type="http://schemas.openxmlformats.org/officeDocument/2006/relationships/image"/><Relationship Id="rId4" Target="../media/image13.png" Type="http://schemas.openxmlformats.org/officeDocument/2006/relationships/image"/><Relationship Id="rId5" Target="../media/image14.png" Type="http://schemas.openxmlformats.org/officeDocument/2006/relationships/image"/><Relationship Id="rId6" Target="../media/image15.png" Type="http://schemas.openxmlformats.org/officeDocument/2006/relationships/image"/><Relationship Id="rId7" Target="../media/image17.png" Type="http://schemas.openxmlformats.org/officeDocument/2006/relationships/image"/><Relationship Id="rId8" Target="../media/image19.png" Type="http://schemas.openxmlformats.org/officeDocument/2006/relationships/image"/><Relationship Id="rId9" Target="../media/image21.png" Type="http://schemas.openxmlformats.org/officeDocument/2006/relationships/image"/></Relationships>
</file>

<file path=ppt/slides/_rels/slide4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8.png" Type="http://schemas.openxmlformats.org/officeDocument/2006/relationships/image"/><Relationship Id="rId11" Target="../media/image39.svg" Type="http://schemas.openxmlformats.org/officeDocument/2006/relationships/image"/><Relationship Id="rId2" Target="../media/image30.png" Type="http://schemas.openxmlformats.org/officeDocument/2006/relationships/image"/><Relationship Id="rId3" Target="../media/image31.svg" Type="http://schemas.openxmlformats.org/officeDocument/2006/relationships/image"/><Relationship Id="rId4" Target="../media/image32.png" Type="http://schemas.openxmlformats.org/officeDocument/2006/relationships/image"/><Relationship Id="rId5" Target="../media/image33.svg" Type="http://schemas.openxmlformats.org/officeDocument/2006/relationships/image"/><Relationship Id="rId6" Target="../media/image34.png" Type="http://schemas.openxmlformats.org/officeDocument/2006/relationships/image"/><Relationship Id="rId7" Target="../media/image35.svg" Type="http://schemas.openxmlformats.org/officeDocument/2006/relationships/image"/><Relationship Id="rId8" Target="../media/image36.png" Type="http://schemas.openxmlformats.org/officeDocument/2006/relationships/image"/><Relationship Id="rId9" Target="../media/image37.svg" Type="http://schemas.openxmlformats.org/officeDocument/2006/relationships/image"/></Relationships>
</file>

<file path=ppt/slides/_rels/slide4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5.png" Type="http://schemas.openxmlformats.org/officeDocument/2006/relationships/image"/><Relationship Id="rId3" Target="../media/image66.svg" Type="http://schemas.openxmlformats.org/officeDocument/2006/relationships/image"/><Relationship Id="rId4" Target="../media/image41.png" Type="http://schemas.openxmlformats.org/officeDocument/2006/relationships/image"/><Relationship Id="rId5" Target="../media/image42.svg" Type="http://schemas.openxmlformats.org/officeDocument/2006/relationships/image"/></Relationships>
</file>

<file path=ppt/slides/_rels/slide4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7.png" Type="http://schemas.openxmlformats.org/officeDocument/2006/relationships/image"/><Relationship Id="rId11" Target="../media/image57.png" Type="http://schemas.openxmlformats.org/officeDocument/2006/relationships/image"/><Relationship Id="rId12" Target="../media/image63.png" Type="http://schemas.openxmlformats.org/officeDocument/2006/relationships/image"/><Relationship Id="rId13" Target="../media/image64.png" Type="http://schemas.openxmlformats.org/officeDocument/2006/relationships/image"/><Relationship Id="rId14" Target="../media/image67.png" Type="http://schemas.openxmlformats.org/officeDocument/2006/relationships/image"/><Relationship Id="rId15" Target="../media/image48.png" Type="http://schemas.openxmlformats.org/officeDocument/2006/relationships/image"/><Relationship Id="rId2" Target="../media/image8.png" Type="http://schemas.openxmlformats.org/officeDocument/2006/relationships/image"/><Relationship Id="rId3" Target="../media/image9.png" Type="http://schemas.openxmlformats.org/officeDocument/2006/relationships/image"/><Relationship Id="rId4" Target="../media/image13.png" Type="http://schemas.openxmlformats.org/officeDocument/2006/relationships/image"/><Relationship Id="rId5" Target="../media/image25.png" Type="http://schemas.openxmlformats.org/officeDocument/2006/relationships/image"/><Relationship Id="rId6" Target="../media/image26.png" Type="http://schemas.openxmlformats.org/officeDocument/2006/relationships/image"/><Relationship Id="rId7" Target="../media/image27.png" Type="http://schemas.openxmlformats.org/officeDocument/2006/relationships/image"/><Relationship Id="rId8" Target="../media/image28.png" Type="http://schemas.openxmlformats.org/officeDocument/2006/relationships/image"/><Relationship Id="rId9" Target="../media/image29.png" Type="http://schemas.openxmlformats.org/officeDocument/2006/relationships/image"/></Relationships>
</file>

<file path=ppt/slides/_rels/slide4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png" Type="http://schemas.openxmlformats.org/officeDocument/2006/relationships/image"/><Relationship Id="rId11" Target="../media/image52.png" Type="http://schemas.openxmlformats.org/officeDocument/2006/relationships/image"/><Relationship Id="rId12" Target="../media/image58.png" Type="http://schemas.openxmlformats.org/officeDocument/2006/relationships/image"/><Relationship Id="rId13" Target="../media/image64.png" Type="http://schemas.openxmlformats.org/officeDocument/2006/relationships/image"/><Relationship Id="rId14" Target="../media/image67.png" Type="http://schemas.openxmlformats.org/officeDocument/2006/relationships/image"/><Relationship Id="rId15" Target="../media/image48.png" Type="http://schemas.openxmlformats.org/officeDocument/2006/relationships/image"/><Relationship Id="rId2" Target="../media/image8.png" Type="http://schemas.openxmlformats.org/officeDocument/2006/relationships/image"/><Relationship Id="rId3" Target="../media/image9.png" Type="http://schemas.openxmlformats.org/officeDocument/2006/relationships/image"/><Relationship Id="rId4" Target="../media/image13.png" Type="http://schemas.openxmlformats.org/officeDocument/2006/relationships/image"/><Relationship Id="rId5" Target="../media/image14.png" Type="http://schemas.openxmlformats.org/officeDocument/2006/relationships/image"/><Relationship Id="rId6" Target="../media/image15.png" Type="http://schemas.openxmlformats.org/officeDocument/2006/relationships/image"/><Relationship Id="rId7" Target="../media/image17.png" Type="http://schemas.openxmlformats.org/officeDocument/2006/relationships/image"/><Relationship Id="rId8" Target="../media/image19.png" Type="http://schemas.openxmlformats.org/officeDocument/2006/relationships/image"/><Relationship Id="rId9" Target="../media/image21.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png" Type="http://schemas.openxmlformats.org/officeDocument/2006/relationships/image"/></Relationships>
</file>

<file path=ppt/slides/_rels/slide5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6.png" Type="http://schemas.openxmlformats.org/officeDocument/2006/relationships/image"/><Relationship Id="rId11" Target="../media/image77.svg" Type="http://schemas.openxmlformats.org/officeDocument/2006/relationships/image"/><Relationship Id="rId12" Target="../media/image78.png" Type="http://schemas.openxmlformats.org/officeDocument/2006/relationships/image"/><Relationship Id="rId13" Target="../media/image79.svg" Type="http://schemas.openxmlformats.org/officeDocument/2006/relationships/image"/><Relationship Id="rId14" Target="../media/image80.png" Type="http://schemas.openxmlformats.org/officeDocument/2006/relationships/image"/><Relationship Id="rId15" Target="../media/image81.svg" Type="http://schemas.openxmlformats.org/officeDocument/2006/relationships/image"/><Relationship Id="rId16" Target="../media/image82.png" Type="http://schemas.openxmlformats.org/officeDocument/2006/relationships/image"/><Relationship Id="rId2" Target="../media/image68.png" Type="http://schemas.openxmlformats.org/officeDocument/2006/relationships/image"/><Relationship Id="rId3" Target="../media/image69.svg" Type="http://schemas.openxmlformats.org/officeDocument/2006/relationships/image"/><Relationship Id="rId4" Target="../media/image70.png" Type="http://schemas.openxmlformats.org/officeDocument/2006/relationships/image"/><Relationship Id="rId5" Target="../media/image71.png" Type="http://schemas.openxmlformats.org/officeDocument/2006/relationships/image"/><Relationship Id="rId6" Target="../media/image72.png" Type="http://schemas.openxmlformats.org/officeDocument/2006/relationships/image"/><Relationship Id="rId7" Target="../media/image73.svg" Type="http://schemas.openxmlformats.org/officeDocument/2006/relationships/image"/><Relationship Id="rId8" Target="../media/image74.png" Type="http://schemas.openxmlformats.org/officeDocument/2006/relationships/image"/><Relationship Id="rId9" Target="../media/image75.svg" Type="http://schemas.openxmlformats.org/officeDocument/2006/relationships/image"/></Relationships>
</file>

<file path=ppt/slides/_rels/slide5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7.png" Type="http://schemas.openxmlformats.org/officeDocument/2006/relationships/image"/><Relationship Id="rId11" Target="../media/image57.png" Type="http://schemas.openxmlformats.org/officeDocument/2006/relationships/image"/><Relationship Id="rId12" Target="../media/image63.png" Type="http://schemas.openxmlformats.org/officeDocument/2006/relationships/image"/><Relationship Id="rId13" Target="../media/image64.png" Type="http://schemas.openxmlformats.org/officeDocument/2006/relationships/image"/><Relationship Id="rId14" Target="../media/image83.png" Type="http://schemas.openxmlformats.org/officeDocument/2006/relationships/image"/><Relationship Id="rId15" Target="../media/image48.png" Type="http://schemas.openxmlformats.org/officeDocument/2006/relationships/image"/><Relationship Id="rId16" Target="../media/image84.png" Type="http://schemas.openxmlformats.org/officeDocument/2006/relationships/image"/><Relationship Id="rId2" Target="../media/image8.png" Type="http://schemas.openxmlformats.org/officeDocument/2006/relationships/image"/><Relationship Id="rId3" Target="../media/image9.png" Type="http://schemas.openxmlformats.org/officeDocument/2006/relationships/image"/><Relationship Id="rId4" Target="../media/image13.png" Type="http://schemas.openxmlformats.org/officeDocument/2006/relationships/image"/><Relationship Id="rId5" Target="../media/image25.png" Type="http://schemas.openxmlformats.org/officeDocument/2006/relationships/image"/><Relationship Id="rId6" Target="../media/image26.png" Type="http://schemas.openxmlformats.org/officeDocument/2006/relationships/image"/><Relationship Id="rId7" Target="../media/image27.png" Type="http://schemas.openxmlformats.org/officeDocument/2006/relationships/image"/><Relationship Id="rId8" Target="../media/image28.png" Type="http://schemas.openxmlformats.org/officeDocument/2006/relationships/image"/><Relationship Id="rId9" Target="../media/image29.png" Type="http://schemas.openxmlformats.org/officeDocument/2006/relationships/image"/></Relationships>
</file>

<file path=ppt/slides/_rels/slide5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png" Type="http://schemas.openxmlformats.org/officeDocument/2006/relationships/image"/><Relationship Id="rId11" Target="../media/image52.png" Type="http://schemas.openxmlformats.org/officeDocument/2006/relationships/image"/><Relationship Id="rId12" Target="../media/image58.png" Type="http://schemas.openxmlformats.org/officeDocument/2006/relationships/image"/><Relationship Id="rId13" Target="../media/image64.png" Type="http://schemas.openxmlformats.org/officeDocument/2006/relationships/image"/><Relationship Id="rId14" Target="../media/image67.png" Type="http://schemas.openxmlformats.org/officeDocument/2006/relationships/image"/><Relationship Id="rId15" Target="../media/image48.png" Type="http://schemas.openxmlformats.org/officeDocument/2006/relationships/image"/><Relationship Id="rId16" Target="../media/image84.png" Type="http://schemas.openxmlformats.org/officeDocument/2006/relationships/image"/><Relationship Id="rId2" Target="../media/image8.png" Type="http://schemas.openxmlformats.org/officeDocument/2006/relationships/image"/><Relationship Id="rId3" Target="../media/image9.png" Type="http://schemas.openxmlformats.org/officeDocument/2006/relationships/image"/><Relationship Id="rId4" Target="../media/image13.png" Type="http://schemas.openxmlformats.org/officeDocument/2006/relationships/image"/><Relationship Id="rId5" Target="../media/image14.png" Type="http://schemas.openxmlformats.org/officeDocument/2006/relationships/image"/><Relationship Id="rId6" Target="../media/image15.png" Type="http://schemas.openxmlformats.org/officeDocument/2006/relationships/image"/><Relationship Id="rId7" Target="../media/image17.png" Type="http://schemas.openxmlformats.org/officeDocument/2006/relationships/image"/><Relationship Id="rId8" Target="../media/image19.png" Type="http://schemas.openxmlformats.org/officeDocument/2006/relationships/image"/><Relationship Id="rId9" Target="../media/image21.png" Type="http://schemas.openxmlformats.org/officeDocument/2006/relationships/image"/></Relationships>
</file>

<file path=ppt/slides/_rels/slide5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5.png" Type="http://schemas.openxmlformats.org/officeDocument/2006/relationships/image"/><Relationship Id="rId3" Target="https://www.bloomberg.com/news/articles/2019-05-29/the-rich-world-s-electronic-waste-dumped-in-ghana" TargetMode="External" Type="http://schemas.openxmlformats.org/officeDocument/2006/relationships/hyperlink"/></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8.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TextBox 2" id="2"/>
          <p:cNvSpPr txBox="true"/>
          <p:nvPr/>
        </p:nvSpPr>
        <p:spPr>
          <a:xfrm rot="-148931">
            <a:off x="-4396450" y="4085885"/>
            <a:ext cx="27084612" cy="1631205"/>
          </a:xfrm>
          <a:prstGeom prst="rect">
            <a:avLst/>
          </a:prstGeom>
        </p:spPr>
        <p:txBody>
          <a:bodyPr anchor="t" rtlCol="false" tIns="0" lIns="0" bIns="0" rIns="0">
            <a:spAutoFit/>
          </a:bodyPr>
          <a:lstStyle/>
          <a:p>
            <a:pPr algn="ctr">
              <a:lnSpc>
                <a:spcPts val="12660"/>
              </a:lnSpc>
            </a:pPr>
            <a:r>
              <a:rPr lang="en-US" sz="11304">
                <a:solidFill>
                  <a:srgbClr val="2B2E44"/>
                </a:solidFill>
                <a:latin typeface="Anton"/>
                <a:ea typeface="Anton"/>
                <a:cs typeface="Anton"/>
                <a:sym typeface="Anton"/>
              </a:rPr>
              <a:t>LA FRESQUE DU SMARTPHONE</a:t>
            </a:r>
          </a:p>
        </p:txBody>
      </p:sp>
      <p:grpSp>
        <p:nvGrpSpPr>
          <p:cNvPr name="Group 3" id="3"/>
          <p:cNvGrpSpPr/>
          <p:nvPr/>
        </p:nvGrpSpPr>
        <p:grpSpPr>
          <a:xfrm rot="0">
            <a:off x="1862976" y="7773845"/>
            <a:ext cx="14562048" cy="2164849"/>
            <a:chOff x="0" y="0"/>
            <a:chExt cx="19416064" cy="2886466"/>
          </a:xfrm>
        </p:grpSpPr>
        <p:sp>
          <p:nvSpPr>
            <p:cNvPr name="TextBox 4" id="4"/>
            <p:cNvSpPr txBox="true"/>
            <p:nvPr/>
          </p:nvSpPr>
          <p:spPr>
            <a:xfrm rot="0">
              <a:off x="945840" y="2590651"/>
              <a:ext cx="17903481" cy="295815"/>
            </a:xfrm>
            <a:prstGeom prst="rect">
              <a:avLst/>
            </a:prstGeom>
          </p:spPr>
          <p:txBody>
            <a:bodyPr anchor="t" rtlCol="false" tIns="0" lIns="0" bIns="0" rIns="0">
              <a:spAutoFit/>
            </a:bodyPr>
            <a:lstStyle/>
            <a:p>
              <a:pPr algn="l" marL="0" indent="0" lvl="0">
                <a:lnSpc>
                  <a:spcPts val="1746"/>
                </a:lnSpc>
                <a:spcBef>
                  <a:spcPct val="0"/>
                </a:spcBef>
              </a:pPr>
              <a:r>
                <a:rPr lang="en-US" sz="1343" i="true">
                  <a:solidFill>
                    <a:srgbClr val="000000"/>
                  </a:solidFill>
                  <a:latin typeface="Ubuntu Italics"/>
                  <a:ea typeface="Ubuntu Italics"/>
                  <a:cs typeface="Ubuntu Italics"/>
                  <a:sym typeface="Ubuntu Italics"/>
                </a:rPr>
                <a:t> Opération soutenue par l’État dans le cadre de l’AMI « Compétences et Métiers d’Avenir » du Programme France 2030, opéré par la Caisse des Dépôts » (La Banque des Territoires).</a:t>
              </a:r>
            </a:p>
          </p:txBody>
        </p:sp>
        <p:sp>
          <p:nvSpPr>
            <p:cNvPr name="Freeform 5" id="5"/>
            <p:cNvSpPr/>
            <p:nvPr/>
          </p:nvSpPr>
          <p:spPr>
            <a:xfrm flipH="false" flipV="false" rot="0">
              <a:off x="16573824" y="0"/>
              <a:ext cx="2842240" cy="2842240"/>
            </a:xfrm>
            <a:custGeom>
              <a:avLst/>
              <a:gdLst/>
              <a:ahLst/>
              <a:cxnLst/>
              <a:rect r="r" b="b" t="t" l="l"/>
              <a:pathLst>
                <a:path h="2842240" w="2842240">
                  <a:moveTo>
                    <a:pt x="0" y="0"/>
                  </a:moveTo>
                  <a:lnTo>
                    <a:pt x="2842240" y="0"/>
                  </a:lnTo>
                  <a:lnTo>
                    <a:pt x="2842240" y="2842240"/>
                  </a:lnTo>
                  <a:lnTo>
                    <a:pt x="0" y="28422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4152650" y="828415"/>
              <a:ext cx="1568278" cy="1539056"/>
            </a:xfrm>
            <a:custGeom>
              <a:avLst/>
              <a:gdLst/>
              <a:ahLst/>
              <a:cxnLst/>
              <a:rect r="r" b="b" t="t" l="l"/>
              <a:pathLst>
                <a:path h="1539056" w="1568278">
                  <a:moveTo>
                    <a:pt x="0" y="0"/>
                  </a:moveTo>
                  <a:lnTo>
                    <a:pt x="1568278" y="0"/>
                  </a:lnTo>
                  <a:lnTo>
                    <a:pt x="1568278" y="1539056"/>
                  </a:lnTo>
                  <a:lnTo>
                    <a:pt x="0" y="1539056"/>
                  </a:lnTo>
                  <a:lnTo>
                    <a:pt x="0" y="0"/>
                  </a:lnTo>
                  <a:close/>
                </a:path>
              </a:pathLst>
            </a:custGeom>
            <a:blipFill>
              <a:blip r:embed="rId4"/>
              <a:stretch>
                <a:fillRect l="0" t="0" r="0" b="0"/>
              </a:stretch>
            </a:blipFill>
          </p:spPr>
        </p:sp>
        <p:sp>
          <p:nvSpPr>
            <p:cNvPr name="Freeform 7" id="7"/>
            <p:cNvSpPr/>
            <p:nvPr/>
          </p:nvSpPr>
          <p:spPr>
            <a:xfrm flipH="false" flipV="false" rot="0">
              <a:off x="4666554" y="619519"/>
              <a:ext cx="2688941" cy="1747951"/>
            </a:xfrm>
            <a:custGeom>
              <a:avLst/>
              <a:gdLst/>
              <a:ahLst/>
              <a:cxnLst/>
              <a:rect r="r" b="b" t="t" l="l"/>
              <a:pathLst>
                <a:path h="1747951" w="2688941">
                  <a:moveTo>
                    <a:pt x="0" y="0"/>
                  </a:moveTo>
                  <a:lnTo>
                    <a:pt x="2688941" y="0"/>
                  </a:lnTo>
                  <a:lnTo>
                    <a:pt x="2688941" y="1747952"/>
                  </a:lnTo>
                  <a:lnTo>
                    <a:pt x="0" y="1747952"/>
                  </a:lnTo>
                  <a:lnTo>
                    <a:pt x="0" y="0"/>
                  </a:lnTo>
                  <a:close/>
                </a:path>
              </a:pathLst>
            </a:custGeom>
            <a:blipFill>
              <a:blip r:embed="rId5"/>
              <a:stretch>
                <a:fillRect l="0" t="0" r="0" b="0"/>
              </a:stretch>
            </a:blipFill>
          </p:spPr>
        </p:sp>
        <p:sp>
          <p:nvSpPr>
            <p:cNvPr name="Freeform 8" id="8"/>
            <p:cNvSpPr/>
            <p:nvPr/>
          </p:nvSpPr>
          <p:spPr>
            <a:xfrm flipH="false" flipV="false" rot="0">
              <a:off x="11207876" y="774360"/>
              <a:ext cx="2098768" cy="1652779"/>
            </a:xfrm>
            <a:custGeom>
              <a:avLst/>
              <a:gdLst/>
              <a:ahLst/>
              <a:cxnLst/>
              <a:rect r="r" b="b" t="t" l="l"/>
              <a:pathLst>
                <a:path h="1652779" w="2098768">
                  <a:moveTo>
                    <a:pt x="0" y="0"/>
                  </a:moveTo>
                  <a:lnTo>
                    <a:pt x="2098768" y="0"/>
                  </a:lnTo>
                  <a:lnTo>
                    <a:pt x="2098768" y="1652780"/>
                  </a:lnTo>
                  <a:lnTo>
                    <a:pt x="0" y="1652780"/>
                  </a:lnTo>
                  <a:lnTo>
                    <a:pt x="0" y="0"/>
                  </a:lnTo>
                  <a:close/>
                </a:path>
              </a:pathLst>
            </a:custGeom>
            <a:blipFill>
              <a:blip r:embed="rId6"/>
              <a:stretch>
                <a:fillRect l="0" t="0" r="0" b="0"/>
              </a:stretch>
            </a:blipFill>
          </p:spPr>
        </p:sp>
        <p:sp>
          <p:nvSpPr>
            <p:cNvPr name="Freeform 9" id="9"/>
            <p:cNvSpPr/>
            <p:nvPr/>
          </p:nvSpPr>
          <p:spPr>
            <a:xfrm flipH="false" flipV="false" rot="0">
              <a:off x="8452382" y="1015262"/>
              <a:ext cx="1909489" cy="1170976"/>
            </a:xfrm>
            <a:custGeom>
              <a:avLst/>
              <a:gdLst/>
              <a:ahLst/>
              <a:cxnLst/>
              <a:rect r="r" b="b" t="t" l="l"/>
              <a:pathLst>
                <a:path h="1170976" w="1909489">
                  <a:moveTo>
                    <a:pt x="0" y="0"/>
                  </a:moveTo>
                  <a:lnTo>
                    <a:pt x="1909488" y="0"/>
                  </a:lnTo>
                  <a:lnTo>
                    <a:pt x="1909488" y="1170976"/>
                  </a:lnTo>
                  <a:lnTo>
                    <a:pt x="0" y="1170976"/>
                  </a:lnTo>
                  <a:lnTo>
                    <a:pt x="0" y="0"/>
                  </a:lnTo>
                  <a:close/>
                </a:path>
              </a:pathLst>
            </a:custGeom>
            <a:blipFill>
              <a:blip r:embed="rId7"/>
              <a:stretch>
                <a:fillRect l="0" t="0" r="0" b="0"/>
              </a:stretch>
            </a:blipFill>
          </p:spPr>
        </p:sp>
        <p:sp>
          <p:nvSpPr>
            <p:cNvPr name="Freeform 10" id="10"/>
            <p:cNvSpPr/>
            <p:nvPr/>
          </p:nvSpPr>
          <p:spPr>
            <a:xfrm flipH="false" flipV="false" rot="0">
              <a:off x="0" y="888084"/>
              <a:ext cx="4499071" cy="1330160"/>
            </a:xfrm>
            <a:custGeom>
              <a:avLst/>
              <a:gdLst/>
              <a:ahLst/>
              <a:cxnLst/>
              <a:rect r="r" b="b" t="t" l="l"/>
              <a:pathLst>
                <a:path h="1330160" w="4499071">
                  <a:moveTo>
                    <a:pt x="0" y="0"/>
                  </a:moveTo>
                  <a:lnTo>
                    <a:pt x="4499071" y="0"/>
                  </a:lnTo>
                  <a:lnTo>
                    <a:pt x="4499071" y="1330160"/>
                  </a:lnTo>
                  <a:lnTo>
                    <a:pt x="0" y="1330160"/>
                  </a:lnTo>
                  <a:lnTo>
                    <a:pt x="0" y="0"/>
                  </a:lnTo>
                  <a:close/>
                </a:path>
              </a:pathLst>
            </a:custGeom>
            <a:blipFill>
              <a:blip r:embed="rId8"/>
              <a:stretch>
                <a:fillRect l="-5484" t="-65508" r="-551" b="-58648"/>
              </a:stretch>
            </a:blipFill>
          </p:spPr>
        </p:sp>
      </p:grpSp>
    </p:spTree>
  </p:cSld>
  <p:clrMapOvr>
    <a:masterClrMapping/>
  </p:clrMapOvr>
</p:sld>
</file>

<file path=ppt/slides/slide10.xml><?xml version="1.0" encoding="utf-8"?>
<p:sld xmlns:p="http://schemas.openxmlformats.org/presentationml/2006/main" xmlns:a="http://schemas.openxmlformats.org/drawingml/2006/main">
  <p:cSld>
    <p:bg>
      <p:bgPr>
        <a:solidFill>
          <a:srgbClr val="FBF3E1"/>
        </a:solidFill>
      </p:bgPr>
    </p:bg>
    <p:spTree>
      <p:nvGrpSpPr>
        <p:cNvPr id="1" name=""/>
        <p:cNvGrpSpPr/>
        <p:nvPr/>
      </p:nvGrpSpPr>
      <p:grpSpPr>
        <a:xfrm>
          <a:off x="0" y="0"/>
          <a:ext cx="0" cy="0"/>
          <a:chOff x="0" y="0"/>
          <a:chExt cx="0" cy="0"/>
        </a:xfrm>
      </p:grpSpPr>
      <p:sp>
        <p:nvSpPr>
          <p:cNvPr name="TextBox 2" id="2"/>
          <p:cNvSpPr txBox="true"/>
          <p:nvPr/>
        </p:nvSpPr>
        <p:spPr>
          <a:xfrm rot="-148931">
            <a:off x="-4396450" y="4085885"/>
            <a:ext cx="27084612" cy="1631205"/>
          </a:xfrm>
          <a:prstGeom prst="rect">
            <a:avLst/>
          </a:prstGeom>
        </p:spPr>
        <p:txBody>
          <a:bodyPr anchor="t" rtlCol="false" tIns="0" lIns="0" bIns="0" rIns="0">
            <a:spAutoFit/>
          </a:bodyPr>
          <a:lstStyle/>
          <a:p>
            <a:pPr algn="ctr">
              <a:lnSpc>
                <a:spcPts val="12660"/>
              </a:lnSpc>
            </a:pPr>
            <a:r>
              <a:rPr lang="en-US" sz="11304">
                <a:solidFill>
                  <a:srgbClr val="2B2E44"/>
                </a:solidFill>
                <a:latin typeface="Anton"/>
                <a:ea typeface="Anton"/>
                <a:cs typeface="Anton"/>
                <a:sym typeface="Anton"/>
              </a:rPr>
              <a:t>CORRECTION</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
        <p:nvSpPr>
          <p:cNvPr name="Freeform 3" id="3"/>
          <p:cNvSpPr/>
          <p:nvPr/>
        </p:nvSpPr>
        <p:spPr>
          <a:xfrm flipH="false" flipV="false" rot="0">
            <a:off x="3642723" y="1305692"/>
            <a:ext cx="10500954" cy="7675616"/>
          </a:xfrm>
          <a:custGeom>
            <a:avLst/>
            <a:gdLst/>
            <a:ahLst/>
            <a:cxnLst/>
            <a:rect r="r" b="b" t="t" l="l"/>
            <a:pathLst>
              <a:path h="7675616" w="10500954">
                <a:moveTo>
                  <a:pt x="0" y="0"/>
                </a:moveTo>
                <a:lnTo>
                  <a:pt x="10500955" y="0"/>
                </a:lnTo>
                <a:lnTo>
                  <a:pt x="10500955" y="7675616"/>
                </a:lnTo>
                <a:lnTo>
                  <a:pt x="0" y="7675616"/>
                </a:lnTo>
                <a:lnTo>
                  <a:pt x="0" y="0"/>
                </a:lnTo>
                <a:close/>
              </a:path>
            </a:pathLst>
          </a:custGeom>
          <a:blipFill>
            <a:blip r:embed="rId3"/>
            <a:stretch>
              <a:fillRect l="-2" t="0" r="-2" b="0"/>
            </a:stretch>
          </a:blipFill>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
        <p:nvSpPr>
          <p:cNvPr name="Freeform 3" id="3"/>
          <p:cNvSpPr/>
          <p:nvPr/>
        </p:nvSpPr>
        <p:spPr>
          <a:xfrm flipH="false" flipV="false" rot="0">
            <a:off x="905149"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3"/>
            <a:stretch>
              <a:fillRect l="-2" t="0" r="-2" b="0"/>
            </a:stretch>
          </a:blipFill>
        </p:spPr>
      </p:sp>
    </p:spTree>
  </p:cSld>
  <p:clrMapOvr>
    <a:masterClrMapping/>
  </p:clrMapOvr>
  <p:transition spd="fast">
    <p:fade/>
  </p:transition>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
        <p:nvSpPr>
          <p:cNvPr name="Freeform 3" id="3"/>
          <p:cNvSpPr/>
          <p:nvPr/>
        </p:nvSpPr>
        <p:spPr>
          <a:xfrm flipH="false" flipV="false" rot="0">
            <a:off x="905149"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3"/>
            <a:stretch>
              <a:fillRect l="-2" t="0" r="-2" b="0"/>
            </a:stretch>
          </a:blipFill>
        </p:spPr>
      </p:sp>
      <p:sp>
        <p:nvSpPr>
          <p:cNvPr name="Freeform 4" id="4"/>
          <p:cNvSpPr/>
          <p:nvPr/>
        </p:nvSpPr>
        <p:spPr>
          <a:xfrm flipH="false" flipV="false" rot="0">
            <a:off x="3642723" y="1305692"/>
            <a:ext cx="10500954" cy="7675616"/>
          </a:xfrm>
          <a:custGeom>
            <a:avLst/>
            <a:gdLst/>
            <a:ahLst/>
            <a:cxnLst/>
            <a:rect r="r" b="b" t="t" l="l"/>
            <a:pathLst>
              <a:path h="7675616" w="10500954">
                <a:moveTo>
                  <a:pt x="0" y="0"/>
                </a:moveTo>
                <a:lnTo>
                  <a:pt x="10500955" y="0"/>
                </a:lnTo>
                <a:lnTo>
                  <a:pt x="10500955" y="7675616"/>
                </a:lnTo>
                <a:lnTo>
                  <a:pt x="0" y="7675616"/>
                </a:lnTo>
                <a:lnTo>
                  <a:pt x="0" y="0"/>
                </a:lnTo>
                <a:close/>
              </a:path>
            </a:pathLst>
          </a:custGeom>
          <a:blipFill>
            <a:blip r:embed="rId4"/>
            <a:stretch>
              <a:fillRect l="-2" t="0" r="-2" b="0"/>
            </a:stretch>
          </a:blipFill>
        </p:spPr>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
        <p:nvSpPr>
          <p:cNvPr name="Freeform 3" id="3"/>
          <p:cNvSpPr/>
          <p:nvPr/>
        </p:nvSpPr>
        <p:spPr>
          <a:xfrm flipH="false" flipV="false" rot="0">
            <a:off x="905149"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3"/>
            <a:stretch>
              <a:fillRect l="-2" t="0" r="-2" b="0"/>
            </a:stretch>
          </a:blipFill>
        </p:spPr>
      </p:sp>
      <p:sp>
        <p:nvSpPr>
          <p:cNvPr name="Freeform 4" id="4"/>
          <p:cNvSpPr/>
          <p:nvPr/>
        </p:nvSpPr>
        <p:spPr>
          <a:xfrm flipH="false" flipV="false" rot="0">
            <a:off x="3331723" y="4120161"/>
            <a:ext cx="1995894" cy="1458888"/>
          </a:xfrm>
          <a:custGeom>
            <a:avLst/>
            <a:gdLst/>
            <a:ahLst/>
            <a:cxnLst/>
            <a:rect r="r" b="b" t="t" l="l"/>
            <a:pathLst>
              <a:path h="1458888" w="1995894">
                <a:moveTo>
                  <a:pt x="0" y="0"/>
                </a:moveTo>
                <a:lnTo>
                  <a:pt x="1995894" y="0"/>
                </a:lnTo>
                <a:lnTo>
                  <a:pt x="1995894" y="1458888"/>
                </a:lnTo>
                <a:lnTo>
                  <a:pt x="0" y="1458888"/>
                </a:lnTo>
                <a:lnTo>
                  <a:pt x="0" y="0"/>
                </a:lnTo>
                <a:close/>
              </a:path>
            </a:pathLst>
          </a:custGeom>
          <a:blipFill>
            <a:blip r:embed="rId4"/>
            <a:stretch>
              <a:fillRect l="-2" t="0" r="-2" b="0"/>
            </a:stretch>
          </a:blipFill>
        </p:spPr>
      </p:sp>
    </p:spTree>
  </p:cSld>
  <p:clrMapOvr>
    <a:masterClrMapping/>
  </p:clrMapOvr>
  <p:transition spd="fast">
    <p:fade/>
  </p:transition>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
        <p:nvSpPr>
          <p:cNvPr name="Freeform 3" id="3"/>
          <p:cNvSpPr/>
          <p:nvPr/>
        </p:nvSpPr>
        <p:spPr>
          <a:xfrm flipH="false" flipV="false" rot="0">
            <a:off x="905149"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3"/>
            <a:stretch>
              <a:fillRect l="-2" t="0" r="-2" b="0"/>
            </a:stretch>
          </a:blipFill>
        </p:spPr>
      </p:sp>
      <p:sp>
        <p:nvSpPr>
          <p:cNvPr name="Freeform 4" id="4"/>
          <p:cNvSpPr/>
          <p:nvPr/>
        </p:nvSpPr>
        <p:spPr>
          <a:xfrm flipH="false" flipV="false" rot="0">
            <a:off x="3331723" y="4120161"/>
            <a:ext cx="1995894" cy="1458888"/>
          </a:xfrm>
          <a:custGeom>
            <a:avLst/>
            <a:gdLst/>
            <a:ahLst/>
            <a:cxnLst/>
            <a:rect r="r" b="b" t="t" l="l"/>
            <a:pathLst>
              <a:path h="1458888" w="1995894">
                <a:moveTo>
                  <a:pt x="0" y="0"/>
                </a:moveTo>
                <a:lnTo>
                  <a:pt x="1995894" y="0"/>
                </a:lnTo>
                <a:lnTo>
                  <a:pt x="1995894" y="1458888"/>
                </a:lnTo>
                <a:lnTo>
                  <a:pt x="0" y="1458888"/>
                </a:lnTo>
                <a:lnTo>
                  <a:pt x="0" y="0"/>
                </a:lnTo>
                <a:close/>
              </a:path>
            </a:pathLst>
          </a:custGeom>
          <a:blipFill>
            <a:blip r:embed="rId4"/>
            <a:stretch>
              <a:fillRect l="-2" t="0" r="-2" b="0"/>
            </a:stretch>
          </a:blipFill>
        </p:spPr>
      </p:sp>
      <p:sp>
        <p:nvSpPr>
          <p:cNvPr name="Freeform 5" id="5"/>
          <p:cNvSpPr/>
          <p:nvPr/>
        </p:nvSpPr>
        <p:spPr>
          <a:xfrm flipH="false" flipV="false" rot="0">
            <a:off x="3642723" y="1305692"/>
            <a:ext cx="10500954" cy="7675616"/>
          </a:xfrm>
          <a:custGeom>
            <a:avLst/>
            <a:gdLst/>
            <a:ahLst/>
            <a:cxnLst/>
            <a:rect r="r" b="b" t="t" l="l"/>
            <a:pathLst>
              <a:path h="7675616" w="10500954">
                <a:moveTo>
                  <a:pt x="0" y="0"/>
                </a:moveTo>
                <a:lnTo>
                  <a:pt x="10500955" y="0"/>
                </a:lnTo>
                <a:lnTo>
                  <a:pt x="10500955" y="7675616"/>
                </a:lnTo>
                <a:lnTo>
                  <a:pt x="0" y="7675616"/>
                </a:lnTo>
                <a:lnTo>
                  <a:pt x="0" y="0"/>
                </a:lnTo>
                <a:close/>
              </a:path>
            </a:pathLst>
          </a:custGeom>
          <a:blipFill>
            <a:blip r:embed="rId5"/>
            <a:stretch>
              <a:fillRect l="-2" t="0" r="-2" b="0"/>
            </a:stretch>
          </a:blipFill>
        </p:spPr>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
        <p:nvSpPr>
          <p:cNvPr name="Freeform 3" id="3"/>
          <p:cNvSpPr/>
          <p:nvPr/>
        </p:nvSpPr>
        <p:spPr>
          <a:xfrm flipH="false" flipV="false" rot="0">
            <a:off x="905149"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3"/>
            <a:stretch>
              <a:fillRect l="-2" t="0" r="-2" b="0"/>
            </a:stretch>
          </a:blipFill>
        </p:spPr>
      </p:sp>
      <p:sp>
        <p:nvSpPr>
          <p:cNvPr name="Freeform 4" id="4"/>
          <p:cNvSpPr/>
          <p:nvPr/>
        </p:nvSpPr>
        <p:spPr>
          <a:xfrm flipH="false" flipV="false" rot="0">
            <a:off x="3331723" y="4120161"/>
            <a:ext cx="1995894" cy="1458888"/>
          </a:xfrm>
          <a:custGeom>
            <a:avLst/>
            <a:gdLst/>
            <a:ahLst/>
            <a:cxnLst/>
            <a:rect r="r" b="b" t="t" l="l"/>
            <a:pathLst>
              <a:path h="1458888" w="1995894">
                <a:moveTo>
                  <a:pt x="0" y="0"/>
                </a:moveTo>
                <a:lnTo>
                  <a:pt x="1995894" y="0"/>
                </a:lnTo>
                <a:lnTo>
                  <a:pt x="1995894" y="1458888"/>
                </a:lnTo>
                <a:lnTo>
                  <a:pt x="0" y="1458888"/>
                </a:lnTo>
                <a:lnTo>
                  <a:pt x="0" y="0"/>
                </a:lnTo>
                <a:close/>
              </a:path>
            </a:pathLst>
          </a:custGeom>
          <a:blipFill>
            <a:blip r:embed="rId4"/>
            <a:stretch>
              <a:fillRect l="-2" t="0" r="-2" b="0"/>
            </a:stretch>
          </a:blipFill>
        </p:spPr>
      </p:sp>
      <p:sp>
        <p:nvSpPr>
          <p:cNvPr name="Freeform 5" id="5"/>
          <p:cNvSpPr/>
          <p:nvPr/>
        </p:nvSpPr>
        <p:spPr>
          <a:xfrm flipH="false" flipV="false" rot="0">
            <a:off x="5766572" y="4120161"/>
            <a:ext cx="1891924" cy="1382891"/>
          </a:xfrm>
          <a:custGeom>
            <a:avLst/>
            <a:gdLst/>
            <a:ahLst/>
            <a:cxnLst/>
            <a:rect r="r" b="b" t="t" l="l"/>
            <a:pathLst>
              <a:path h="1382891" w="1891924">
                <a:moveTo>
                  <a:pt x="0" y="0"/>
                </a:moveTo>
                <a:lnTo>
                  <a:pt x="1891923" y="0"/>
                </a:lnTo>
                <a:lnTo>
                  <a:pt x="1891923" y="1382892"/>
                </a:lnTo>
                <a:lnTo>
                  <a:pt x="0" y="1382892"/>
                </a:lnTo>
                <a:lnTo>
                  <a:pt x="0" y="0"/>
                </a:lnTo>
                <a:close/>
              </a:path>
            </a:pathLst>
          </a:custGeom>
          <a:blipFill>
            <a:blip r:embed="rId5"/>
            <a:stretch>
              <a:fillRect l="-2" t="0" r="-2" b="0"/>
            </a:stretch>
          </a:blipFill>
        </p:spPr>
      </p:sp>
    </p:spTree>
  </p:cSld>
  <p:clrMapOvr>
    <a:masterClrMapping/>
  </p:clrMapOvr>
  <p:transition spd="fast">
    <p:fade/>
  </p:transition>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
        <p:nvSpPr>
          <p:cNvPr name="Freeform 3" id="3"/>
          <p:cNvSpPr/>
          <p:nvPr/>
        </p:nvSpPr>
        <p:spPr>
          <a:xfrm flipH="false" flipV="false" rot="0">
            <a:off x="905149"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3"/>
            <a:stretch>
              <a:fillRect l="-2" t="0" r="-2" b="0"/>
            </a:stretch>
          </a:blipFill>
        </p:spPr>
      </p:sp>
      <p:sp>
        <p:nvSpPr>
          <p:cNvPr name="Freeform 4" id="4"/>
          <p:cNvSpPr/>
          <p:nvPr/>
        </p:nvSpPr>
        <p:spPr>
          <a:xfrm flipH="false" flipV="false" rot="0">
            <a:off x="3331723" y="4120161"/>
            <a:ext cx="1995894" cy="1458888"/>
          </a:xfrm>
          <a:custGeom>
            <a:avLst/>
            <a:gdLst/>
            <a:ahLst/>
            <a:cxnLst/>
            <a:rect r="r" b="b" t="t" l="l"/>
            <a:pathLst>
              <a:path h="1458888" w="1995894">
                <a:moveTo>
                  <a:pt x="0" y="0"/>
                </a:moveTo>
                <a:lnTo>
                  <a:pt x="1995894" y="0"/>
                </a:lnTo>
                <a:lnTo>
                  <a:pt x="1995894" y="1458888"/>
                </a:lnTo>
                <a:lnTo>
                  <a:pt x="0" y="1458888"/>
                </a:lnTo>
                <a:lnTo>
                  <a:pt x="0" y="0"/>
                </a:lnTo>
                <a:close/>
              </a:path>
            </a:pathLst>
          </a:custGeom>
          <a:blipFill>
            <a:blip r:embed="rId4"/>
            <a:stretch>
              <a:fillRect l="-2" t="0" r="-2" b="0"/>
            </a:stretch>
          </a:blipFill>
        </p:spPr>
      </p:sp>
      <p:sp>
        <p:nvSpPr>
          <p:cNvPr name="Freeform 5" id="5"/>
          <p:cNvSpPr/>
          <p:nvPr/>
        </p:nvSpPr>
        <p:spPr>
          <a:xfrm flipH="false" flipV="false" rot="0">
            <a:off x="5766572" y="4120161"/>
            <a:ext cx="1891924" cy="1382891"/>
          </a:xfrm>
          <a:custGeom>
            <a:avLst/>
            <a:gdLst/>
            <a:ahLst/>
            <a:cxnLst/>
            <a:rect r="r" b="b" t="t" l="l"/>
            <a:pathLst>
              <a:path h="1382891" w="1891924">
                <a:moveTo>
                  <a:pt x="0" y="0"/>
                </a:moveTo>
                <a:lnTo>
                  <a:pt x="1891923" y="0"/>
                </a:lnTo>
                <a:lnTo>
                  <a:pt x="1891923" y="1382892"/>
                </a:lnTo>
                <a:lnTo>
                  <a:pt x="0" y="1382892"/>
                </a:lnTo>
                <a:lnTo>
                  <a:pt x="0" y="0"/>
                </a:lnTo>
                <a:close/>
              </a:path>
            </a:pathLst>
          </a:custGeom>
          <a:blipFill>
            <a:blip r:embed="rId5"/>
            <a:stretch>
              <a:fillRect l="-2" t="0" r="-2" b="0"/>
            </a:stretch>
          </a:blipFill>
        </p:spPr>
      </p:sp>
      <p:sp>
        <p:nvSpPr>
          <p:cNvPr name="Freeform 6" id="6"/>
          <p:cNvSpPr/>
          <p:nvPr/>
        </p:nvSpPr>
        <p:spPr>
          <a:xfrm flipH="false" flipV="false" rot="0">
            <a:off x="3642723" y="1305692"/>
            <a:ext cx="10500954" cy="7675616"/>
          </a:xfrm>
          <a:custGeom>
            <a:avLst/>
            <a:gdLst/>
            <a:ahLst/>
            <a:cxnLst/>
            <a:rect r="r" b="b" t="t" l="l"/>
            <a:pathLst>
              <a:path h="7675616" w="10500954">
                <a:moveTo>
                  <a:pt x="0" y="0"/>
                </a:moveTo>
                <a:lnTo>
                  <a:pt x="10500955" y="0"/>
                </a:lnTo>
                <a:lnTo>
                  <a:pt x="10500955" y="7675616"/>
                </a:lnTo>
                <a:lnTo>
                  <a:pt x="0" y="7675616"/>
                </a:lnTo>
                <a:lnTo>
                  <a:pt x="0" y="0"/>
                </a:lnTo>
                <a:close/>
              </a:path>
            </a:pathLst>
          </a:custGeom>
          <a:blipFill>
            <a:blip r:embed="rId6"/>
            <a:stretch>
              <a:fillRect l="-2" t="0" r="-2" b="0"/>
            </a:stretch>
          </a:blipFill>
        </p:spPr>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
        <p:nvSpPr>
          <p:cNvPr name="Freeform 3" id="3"/>
          <p:cNvSpPr/>
          <p:nvPr/>
        </p:nvSpPr>
        <p:spPr>
          <a:xfrm flipH="false" flipV="false" rot="0">
            <a:off x="905149"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3"/>
            <a:stretch>
              <a:fillRect l="-2" t="0" r="-2" b="0"/>
            </a:stretch>
          </a:blipFill>
        </p:spPr>
      </p:sp>
      <p:sp>
        <p:nvSpPr>
          <p:cNvPr name="Freeform 4" id="4"/>
          <p:cNvSpPr/>
          <p:nvPr/>
        </p:nvSpPr>
        <p:spPr>
          <a:xfrm flipH="false" flipV="false" rot="0">
            <a:off x="3331723" y="4120161"/>
            <a:ext cx="1995894" cy="1458888"/>
          </a:xfrm>
          <a:custGeom>
            <a:avLst/>
            <a:gdLst/>
            <a:ahLst/>
            <a:cxnLst/>
            <a:rect r="r" b="b" t="t" l="l"/>
            <a:pathLst>
              <a:path h="1458888" w="1995894">
                <a:moveTo>
                  <a:pt x="0" y="0"/>
                </a:moveTo>
                <a:lnTo>
                  <a:pt x="1995894" y="0"/>
                </a:lnTo>
                <a:lnTo>
                  <a:pt x="1995894" y="1458888"/>
                </a:lnTo>
                <a:lnTo>
                  <a:pt x="0" y="1458888"/>
                </a:lnTo>
                <a:lnTo>
                  <a:pt x="0" y="0"/>
                </a:lnTo>
                <a:close/>
              </a:path>
            </a:pathLst>
          </a:custGeom>
          <a:blipFill>
            <a:blip r:embed="rId4"/>
            <a:stretch>
              <a:fillRect l="-2" t="0" r="-2" b="0"/>
            </a:stretch>
          </a:blipFill>
        </p:spPr>
      </p:sp>
      <p:sp>
        <p:nvSpPr>
          <p:cNvPr name="Freeform 5" id="5"/>
          <p:cNvSpPr/>
          <p:nvPr/>
        </p:nvSpPr>
        <p:spPr>
          <a:xfrm flipH="false" flipV="false" rot="0">
            <a:off x="5766572" y="4120161"/>
            <a:ext cx="1891924" cy="1382891"/>
          </a:xfrm>
          <a:custGeom>
            <a:avLst/>
            <a:gdLst/>
            <a:ahLst/>
            <a:cxnLst/>
            <a:rect r="r" b="b" t="t" l="l"/>
            <a:pathLst>
              <a:path h="1382891" w="1891924">
                <a:moveTo>
                  <a:pt x="0" y="0"/>
                </a:moveTo>
                <a:lnTo>
                  <a:pt x="1891923" y="0"/>
                </a:lnTo>
                <a:lnTo>
                  <a:pt x="1891923" y="1382892"/>
                </a:lnTo>
                <a:lnTo>
                  <a:pt x="0" y="1382892"/>
                </a:lnTo>
                <a:lnTo>
                  <a:pt x="0" y="0"/>
                </a:lnTo>
                <a:close/>
              </a:path>
            </a:pathLst>
          </a:custGeom>
          <a:blipFill>
            <a:blip r:embed="rId5"/>
            <a:stretch>
              <a:fillRect l="-2" t="0" r="-2" b="0"/>
            </a:stretch>
          </a:blipFill>
        </p:spPr>
      </p:sp>
      <p:sp>
        <p:nvSpPr>
          <p:cNvPr name="Freeform 6" id="6"/>
          <p:cNvSpPr/>
          <p:nvPr/>
        </p:nvSpPr>
        <p:spPr>
          <a:xfrm flipH="false" flipV="false" rot="0">
            <a:off x="8201420"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6"/>
            <a:stretch>
              <a:fillRect l="-2" t="0" r="-2" b="0"/>
            </a:stretch>
          </a:blipFill>
        </p:spPr>
      </p:sp>
    </p:spTree>
  </p:cSld>
  <p:clrMapOvr>
    <a:masterClrMapping/>
  </p:clrMapOvr>
  <p:transition spd="fast">
    <p:fade/>
  </p:transition>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
        <p:nvSpPr>
          <p:cNvPr name="Freeform 3" id="3"/>
          <p:cNvSpPr/>
          <p:nvPr/>
        </p:nvSpPr>
        <p:spPr>
          <a:xfrm flipH="false" flipV="false" rot="0">
            <a:off x="905149"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3"/>
            <a:stretch>
              <a:fillRect l="-2" t="0" r="-2" b="0"/>
            </a:stretch>
          </a:blipFill>
        </p:spPr>
      </p:sp>
      <p:sp>
        <p:nvSpPr>
          <p:cNvPr name="Freeform 4" id="4"/>
          <p:cNvSpPr/>
          <p:nvPr/>
        </p:nvSpPr>
        <p:spPr>
          <a:xfrm flipH="false" flipV="false" rot="0">
            <a:off x="3331723" y="4120161"/>
            <a:ext cx="1995894" cy="1458888"/>
          </a:xfrm>
          <a:custGeom>
            <a:avLst/>
            <a:gdLst/>
            <a:ahLst/>
            <a:cxnLst/>
            <a:rect r="r" b="b" t="t" l="l"/>
            <a:pathLst>
              <a:path h="1458888" w="1995894">
                <a:moveTo>
                  <a:pt x="0" y="0"/>
                </a:moveTo>
                <a:lnTo>
                  <a:pt x="1995894" y="0"/>
                </a:lnTo>
                <a:lnTo>
                  <a:pt x="1995894" y="1458888"/>
                </a:lnTo>
                <a:lnTo>
                  <a:pt x="0" y="1458888"/>
                </a:lnTo>
                <a:lnTo>
                  <a:pt x="0" y="0"/>
                </a:lnTo>
                <a:close/>
              </a:path>
            </a:pathLst>
          </a:custGeom>
          <a:blipFill>
            <a:blip r:embed="rId4"/>
            <a:stretch>
              <a:fillRect l="-2" t="0" r="-2" b="0"/>
            </a:stretch>
          </a:blipFill>
        </p:spPr>
      </p:sp>
      <p:sp>
        <p:nvSpPr>
          <p:cNvPr name="Freeform 5" id="5"/>
          <p:cNvSpPr/>
          <p:nvPr/>
        </p:nvSpPr>
        <p:spPr>
          <a:xfrm flipH="false" flipV="false" rot="0">
            <a:off x="5766572" y="4120161"/>
            <a:ext cx="1891924" cy="1382891"/>
          </a:xfrm>
          <a:custGeom>
            <a:avLst/>
            <a:gdLst/>
            <a:ahLst/>
            <a:cxnLst/>
            <a:rect r="r" b="b" t="t" l="l"/>
            <a:pathLst>
              <a:path h="1382891" w="1891924">
                <a:moveTo>
                  <a:pt x="0" y="0"/>
                </a:moveTo>
                <a:lnTo>
                  <a:pt x="1891923" y="0"/>
                </a:lnTo>
                <a:lnTo>
                  <a:pt x="1891923" y="1382892"/>
                </a:lnTo>
                <a:lnTo>
                  <a:pt x="0" y="1382892"/>
                </a:lnTo>
                <a:lnTo>
                  <a:pt x="0" y="0"/>
                </a:lnTo>
                <a:close/>
              </a:path>
            </a:pathLst>
          </a:custGeom>
          <a:blipFill>
            <a:blip r:embed="rId5"/>
            <a:stretch>
              <a:fillRect l="-2" t="0" r="-2" b="0"/>
            </a:stretch>
          </a:blipFill>
        </p:spPr>
      </p:sp>
      <p:sp>
        <p:nvSpPr>
          <p:cNvPr name="Freeform 6" id="6"/>
          <p:cNvSpPr/>
          <p:nvPr/>
        </p:nvSpPr>
        <p:spPr>
          <a:xfrm flipH="false" flipV="false" rot="0">
            <a:off x="8201420"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6"/>
            <a:stretch>
              <a:fillRect l="-2" t="0" r="-2" b="0"/>
            </a:stretch>
          </a:blipFill>
        </p:spPr>
      </p:sp>
      <p:sp>
        <p:nvSpPr>
          <p:cNvPr name="Freeform 7" id="7"/>
          <p:cNvSpPr/>
          <p:nvPr/>
        </p:nvSpPr>
        <p:spPr>
          <a:xfrm flipH="false" flipV="false" rot="0">
            <a:off x="3642723" y="1305692"/>
            <a:ext cx="10500954" cy="7675616"/>
          </a:xfrm>
          <a:custGeom>
            <a:avLst/>
            <a:gdLst/>
            <a:ahLst/>
            <a:cxnLst/>
            <a:rect r="r" b="b" t="t" l="l"/>
            <a:pathLst>
              <a:path h="7675616" w="10500954">
                <a:moveTo>
                  <a:pt x="0" y="0"/>
                </a:moveTo>
                <a:lnTo>
                  <a:pt x="10500955" y="0"/>
                </a:lnTo>
                <a:lnTo>
                  <a:pt x="10500955" y="7675616"/>
                </a:lnTo>
                <a:lnTo>
                  <a:pt x="0" y="7675616"/>
                </a:lnTo>
                <a:lnTo>
                  <a:pt x="0" y="0"/>
                </a:lnTo>
                <a:close/>
              </a:path>
            </a:pathLst>
          </a:custGeom>
          <a:blipFill>
            <a:blip r:embed="rId7"/>
            <a:stretch>
              <a:fillRect l="-2" t="0" r="-2"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
        <p:nvSpPr>
          <p:cNvPr name="Freeform 3" id="3"/>
          <p:cNvSpPr/>
          <p:nvPr/>
        </p:nvSpPr>
        <p:spPr>
          <a:xfrm flipH="false" flipV="false" rot="0">
            <a:off x="905149"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3"/>
            <a:stretch>
              <a:fillRect l="-2" t="0" r="-2" b="0"/>
            </a:stretch>
          </a:blipFill>
        </p:spPr>
      </p:sp>
      <p:sp>
        <p:nvSpPr>
          <p:cNvPr name="Freeform 4" id="4"/>
          <p:cNvSpPr/>
          <p:nvPr/>
        </p:nvSpPr>
        <p:spPr>
          <a:xfrm flipH="false" flipV="false" rot="0">
            <a:off x="3331723" y="4120161"/>
            <a:ext cx="1995894" cy="1458888"/>
          </a:xfrm>
          <a:custGeom>
            <a:avLst/>
            <a:gdLst/>
            <a:ahLst/>
            <a:cxnLst/>
            <a:rect r="r" b="b" t="t" l="l"/>
            <a:pathLst>
              <a:path h="1458888" w="1995894">
                <a:moveTo>
                  <a:pt x="0" y="0"/>
                </a:moveTo>
                <a:lnTo>
                  <a:pt x="1995894" y="0"/>
                </a:lnTo>
                <a:lnTo>
                  <a:pt x="1995894" y="1458888"/>
                </a:lnTo>
                <a:lnTo>
                  <a:pt x="0" y="1458888"/>
                </a:lnTo>
                <a:lnTo>
                  <a:pt x="0" y="0"/>
                </a:lnTo>
                <a:close/>
              </a:path>
            </a:pathLst>
          </a:custGeom>
          <a:blipFill>
            <a:blip r:embed="rId4"/>
            <a:stretch>
              <a:fillRect l="-2" t="0" r="-2" b="0"/>
            </a:stretch>
          </a:blipFill>
        </p:spPr>
      </p:sp>
      <p:sp>
        <p:nvSpPr>
          <p:cNvPr name="Freeform 5" id="5"/>
          <p:cNvSpPr/>
          <p:nvPr/>
        </p:nvSpPr>
        <p:spPr>
          <a:xfrm flipH="false" flipV="false" rot="0">
            <a:off x="5766572" y="4120161"/>
            <a:ext cx="1891924" cy="1382891"/>
          </a:xfrm>
          <a:custGeom>
            <a:avLst/>
            <a:gdLst/>
            <a:ahLst/>
            <a:cxnLst/>
            <a:rect r="r" b="b" t="t" l="l"/>
            <a:pathLst>
              <a:path h="1382891" w="1891924">
                <a:moveTo>
                  <a:pt x="0" y="0"/>
                </a:moveTo>
                <a:lnTo>
                  <a:pt x="1891923" y="0"/>
                </a:lnTo>
                <a:lnTo>
                  <a:pt x="1891923" y="1382892"/>
                </a:lnTo>
                <a:lnTo>
                  <a:pt x="0" y="1382892"/>
                </a:lnTo>
                <a:lnTo>
                  <a:pt x="0" y="0"/>
                </a:lnTo>
                <a:close/>
              </a:path>
            </a:pathLst>
          </a:custGeom>
          <a:blipFill>
            <a:blip r:embed="rId5"/>
            <a:stretch>
              <a:fillRect l="-2" t="0" r="-2" b="0"/>
            </a:stretch>
          </a:blipFill>
        </p:spPr>
      </p:sp>
      <p:sp>
        <p:nvSpPr>
          <p:cNvPr name="Freeform 6" id="6"/>
          <p:cNvSpPr/>
          <p:nvPr/>
        </p:nvSpPr>
        <p:spPr>
          <a:xfrm flipH="false" flipV="false" rot="0">
            <a:off x="8201420"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6"/>
            <a:stretch>
              <a:fillRect l="-2" t="0" r="-2" b="0"/>
            </a:stretch>
          </a:blipFill>
        </p:spPr>
      </p:sp>
      <p:sp>
        <p:nvSpPr>
          <p:cNvPr name="Freeform 7" id="7"/>
          <p:cNvSpPr/>
          <p:nvPr/>
        </p:nvSpPr>
        <p:spPr>
          <a:xfrm flipH="false" flipV="false" rot="0">
            <a:off x="10630320" y="4120161"/>
            <a:ext cx="1891924" cy="1382891"/>
          </a:xfrm>
          <a:custGeom>
            <a:avLst/>
            <a:gdLst/>
            <a:ahLst/>
            <a:cxnLst/>
            <a:rect r="r" b="b" t="t" l="l"/>
            <a:pathLst>
              <a:path h="1382891" w="1891924">
                <a:moveTo>
                  <a:pt x="0" y="0"/>
                </a:moveTo>
                <a:lnTo>
                  <a:pt x="1891924" y="0"/>
                </a:lnTo>
                <a:lnTo>
                  <a:pt x="1891924" y="1382892"/>
                </a:lnTo>
                <a:lnTo>
                  <a:pt x="0" y="1382892"/>
                </a:lnTo>
                <a:lnTo>
                  <a:pt x="0" y="0"/>
                </a:lnTo>
                <a:close/>
              </a:path>
            </a:pathLst>
          </a:custGeom>
          <a:blipFill>
            <a:blip r:embed="rId7"/>
            <a:stretch>
              <a:fillRect l="-2" t="0" r="-2" b="0"/>
            </a:stretch>
          </a:blipFill>
        </p:spPr>
      </p:sp>
    </p:spTree>
  </p:cSld>
  <p:clrMapOvr>
    <a:masterClrMapping/>
  </p:clrMapOvr>
  <p:transition spd="fast">
    <p:fade/>
  </p:transition>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
        <p:nvSpPr>
          <p:cNvPr name="Freeform 3" id="3"/>
          <p:cNvSpPr/>
          <p:nvPr/>
        </p:nvSpPr>
        <p:spPr>
          <a:xfrm flipH="false" flipV="false" rot="0">
            <a:off x="905149"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3"/>
            <a:stretch>
              <a:fillRect l="-2" t="0" r="-2" b="0"/>
            </a:stretch>
          </a:blipFill>
        </p:spPr>
      </p:sp>
      <p:sp>
        <p:nvSpPr>
          <p:cNvPr name="Freeform 4" id="4"/>
          <p:cNvSpPr/>
          <p:nvPr/>
        </p:nvSpPr>
        <p:spPr>
          <a:xfrm flipH="false" flipV="false" rot="0">
            <a:off x="3331723" y="4120161"/>
            <a:ext cx="1995894" cy="1458888"/>
          </a:xfrm>
          <a:custGeom>
            <a:avLst/>
            <a:gdLst/>
            <a:ahLst/>
            <a:cxnLst/>
            <a:rect r="r" b="b" t="t" l="l"/>
            <a:pathLst>
              <a:path h="1458888" w="1995894">
                <a:moveTo>
                  <a:pt x="0" y="0"/>
                </a:moveTo>
                <a:lnTo>
                  <a:pt x="1995894" y="0"/>
                </a:lnTo>
                <a:lnTo>
                  <a:pt x="1995894" y="1458888"/>
                </a:lnTo>
                <a:lnTo>
                  <a:pt x="0" y="1458888"/>
                </a:lnTo>
                <a:lnTo>
                  <a:pt x="0" y="0"/>
                </a:lnTo>
                <a:close/>
              </a:path>
            </a:pathLst>
          </a:custGeom>
          <a:blipFill>
            <a:blip r:embed="rId4"/>
            <a:stretch>
              <a:fillRect l="-2" t="0" r="-2" b="0"/>
            </a:stretch>
          </a:blipFill>
        </p:spPr>
      </p:sp>
      <p:sp>
        <p:nvSpPr>
          <p:cNvPr name="Freeform 5" id="5"/>
          <p:cNvSpPr/>
          <p:nvPr/>
        </p:nvSpPr>
        <p:spPr>
          <a:xfrm flipH="false" flipV="false" rot="0">
            <a:off x="5766572" y="4120161"/>
            <a:ext cx="1891924" cy="1382891"/>
          </a:xfrm>
          <a:custGeom>
            <a:avLst/>
            <a:gdLst/>
            <a:ahLst/>
            <a:cxnLst/>
            <a:rect r="r" b="b" t="t" l="l"/>
            <a:pathLst>
              <a:path h="1382891" w="1891924">
                <a:moveTo>
                  <a:pt x="0" y="0"/>
                </a:moveTo>
                <a:lnTo>
                  <a:pt x="1891923" y="0"/>
                </a:lnTo>
                <a:lnTo>
                  <a:pt x="1891923" y="1382892"/>
                </a:lnTo>
                <a:lnTo>
                  <a:pt x="0" y="1382892"/>
                </a:lnTo>
                <a:lnTo>
                  <a:pt x="0" y="0"/>
                </a:lnTo>
                <a:close/>
              </a:path>
            </a:pathLst>
          </a:custGeom>
          <a:blipFill>
            <a:blip r:embed="rId5"/>
            <a:stretch>
              <a:fillRect l="-2" t="0" r="-2" b="0"/>
            </a:stretch>
          </a:blipFill>
        </p:spPr>
      </p:sp>
      <p:sp>
        <p:nvSpPr>
          <p:cNvPr name="Freeform 6" id="6"/>
          <p:cNvSpPr/>
          <p:nvPr/>
        </p:nvSpPr>
        <p:spPr>
          <a:xfrm flipH="false" flipV="false" rot="0">
            <a:off x="8201420"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6"/>
            <a:stretch>
              <a:fillRect l="-2" t="0" r="-2" b="0"/>
            </a:stretch>
          </a:blipFill>
        </p:spPr>
      </p:sp>
      <p:sp>
        <p:nvSpPr>
          <p:cNvPr name="Freeform 7" id="7"/>
          <p:cNvSpPr/>
          <p:nvPr/>
        </p:nvSpPr>
        <p:spPr>
          <a:xfrm flipH="false" flipV="false" rot="0">
            <a:off x="10630320" y="4120161"/>
            <a:ext cx="1891924" cy="1382891"/>
          </a:xfrm>
          <a:custGeom>
            <a:avLst/>
            <a:gdLst/>
            <a:ahLst/>
            <a:cxnLst/>
            <a:rect r="r" b="b" t="t" l="l"/>
            <a:pathLst>
              <a:path h="1382891" w="1891924">
                <a:moveTo>
                  <a:pt x="0" y="0"/>
                </a:moveTo>
                <a:lnTo>
                  <a:pt x="1891924" y="0"/>
                </a:lnTo>
                <a:lnTo>
                  <a:pt x="1891924" y="1382892"/>
                </a:lnTo>
                <a:lnTo>
                  <a:pt x="0" y="1382892"/>
                </a:lnTo>
                <a:lnTo>
                  <a:pt x="0" y="0"/>
                </a:lnTo>
                <a:close/>
              </a:path>
            </a:pathLst>
          </a:custGeom>
          <a:blipFill>
            <a:blip r:embed="rId7"/>
            <a:stretch>
              <a:fillRect l="-2" t="0" r="-2" b="0"/>
            </a:stretch>
          </a:blipFill>
        </p:spPr>
      </p:sp>
      <p:sp>
        <p:nvSpPr>
          <p:cNvPr name="Freeform 8" id="8"/>
          <p:cNvSpPr/>
          <p:nvPr/>
        </p:nvSpPr>
        <p:spPr>
          <a:xfrm flipH="false" flipV="false" rot="0">
            <a:off x="3642723" y="1305692"/>
            <a:ext cx="10500954" cy="7675616"/>
          </a:xfrm>
          <a:custGeom>
            <a:avLst/>
            <a:gdLst/>
            <a:ahLst/>
            <a:cxnLst/>
            <a:rect r="r" b="b" t="t" l="l"/>
            <a:pathLst>
              <a:path h="7675616" w="10500954">
                <a:moveTo>
                  <a:pt x="0" y="0"/>
                </a:moveTo>
                <a:lnTo>
                  <a:pt x="10500955" y="0"/>
                </a:lnTo>
                <a:lnTo>
                  <a:pt x="10500955" y="7675616"/>
                </a:lnTo>
                <a:lnTo>
                  <a:pt x="0" y="7675616"/>
                </a:lnTo>
                <a:lnTo>
                  <a:pt x="0" y="0"/>
                </a:lnTo>
                <a:close/>
              </a:path>
            </a:pathLst>
          </a:custGeom>
          <a:blipFill>
            <a:blip r:embed="rId8"/>
            <a:stretch>
              <a:fillRect l="-2" t="0" r="-2" b="0"/>
            </a:stretch>
          </a:blipFill>
        </p:spPr>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
        <p:nvSpPr>
          <p:cNvPr name="Freeform 3" id="3"/>
          <p:cNvSpPr/>
          <p:nvPr/>
        </p:nvSpPr>
        <p:spPr>
          <a:xfrm flipH="false" flipV="false" rot="0">
            <a:off x="905149"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3"/>
            <a:stretch>
              <a:fillRect l="-2" t="0" r="-2" b="0"/>
            </a:stretch>
          </a:blipFill>
        </p:spPr>
      </p:sp>
      <p:sp>
        <p:nvSpPr>
          <p:cNvPr name="Freeform 4" id="4"/>
          <p:cNvSpPr/>
          <p:nvPr/>
        </p:nvSpPr>
        <p:spPr>
          <a:xfrm flipH="false" flipV="false" rot="0">
            <a:off x="3331723" y="4120161"/>
            <a:ext cx="1995894" cy="1458888"/>
          </a:xfrm>
          <a:custGeom>
            <a:avLst/>
            <a:gdLst/>
            <a:ahLst/>
            <a:cxnLst/>
            <a:rect r="r" b="b" t="t" l="l"/>
            <a:pathLst>
              <a:path h="1458888" w="1995894">
                <a:moveTo>
                  <a:pt x="0" y="0"/>
                </a:moveTo>
                <a:lnTo>
                  <a:pt x="1995894" y="0"/>
                </a:lnTo>
                <a:lnTo>
                  <a:pt x="1995894" y="1458888"/>
                </a:lnTo>
                <a:lnTo>
                  <a:pt x="0" y="1458888"/>
                </a:lnTo>
                <a:lnTo>
                  <a:pt x="0" y="0"/>
                </a:lnTo>
                <a:close/>
              </a:path>
            </a:pathLst>
          </a:custGeom>
          <a:blipFill>
            <a:blip r:embed="rId4"/>
            <a:stretch>
              <a:fillRect l="-2" t="0" r="-2" b="0"/>
            </a:stretch>
          </a:blipFill>
        </p:spPr>
      </p:sp>
      <p:sp>
        <p:nvSpPr>
          <p:cNvPr name="Freeform 5" id="5"/>
          <p:cNvSpPr/>
          <p:nvPr/>
        </p:nvSpPr>
        <p:spPr>
          <a:xfrm flipH="false" flipV="false" rot="0">
            <a:off x="5766572" y="4120161"/>
            <a:ext cx="1891924" cy="1382891"/>
          </a:xfrm>
          <a:custGeom>
            <a:avLst/>
            <a:gdLst/>
            <a:ahLst/>
            <a:cxnLst/>
            <a:rect r="r" b="b" t="t" l="l"/>
            <a:pathLst>
              <a:path h="1382891" w="1891924">
                <a:moveTo>
                  <a:pt x="0" y="0"/>
                </a:moveTo>
                <a:lnTo>
                  <a:pt x="1891923" y="0"/>
                </a:lnTo>
                <a:lnTo>
                  <a:pt x="1891923" y="1382892"/>
                </a:lnTo>
                <a:lnTo>
                  <a:pt x="0" y="1382892"/>
                </a:lnTo>
                <a:lnTo>
                  <a:pt x="0" y="0"/>
                </a:lnTo>
                <a:close/>
              </a:path>
            </a:pathLst>
          </a:custGeom>
          <a:blipFill>
            <a:blip r:embed="rId5"/>
            <a:stretch>
              <a:fillRect l="-2" t="0" r="-2" b="0"/>
            </a:stretch>
          </a:blipFill>
        </p:spPr>
      </p:sp>
      <p:sp>
        <p:nvSpPr>
          <p:cNvPr name="Freeform 6" id="6"/>
          <p:cNvSpPr/>
          <p:nvPr/>
        </p:nvSpPr>
        <p:spPr>
          <a:xfrm flipH="false" flipV="false" rot="0">
            <a:off x="8201420"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6"/>
            <a:stretch>
              <a:fillRect l="-2" t="0" r="-2" b="0"/>
            </a:stretch>
          </a:blipFill>
        </p:spPr>
      </p:sp>
      <p:sp>
        <p:nvSpPr>
          <p:cNvPr name="Freeform 7" id="7"/>
          <p:cNvSpPr/>
          <p:nvPr/>
        </p:nvSpPr>
        <p:spPr>
          <a:xfrm flipH="false" flipV="false" rot="0">
            <a:off x="10630320" y="4120161"/>
            <a:ext cx="1891924" cy="1382891"/>
          </a:xfrm>
          <a:custGeom>
            <a:avLst/>
            <a:gdLst/>
            <a:ahLst/>
            <a:cxnLst/>
            <a:rect r="r" b="b" t="t" l="l"/>
            <a:pathLst>
              <a:path h="1382891" w="1891924">
                <a:moveTo>
                  <a:pt x="0" y="0"/>
                </a:moveTo>
                <a:lnTo>
                  <a:pt x="1891924" y="0"/>
                </a:lnTo>
                <a:lnTo>
                  <a:pt x="1891924" y="1382892"/>
                </a:lnTo>
                <a:lnTo>
                  <a:pt x="0" y="1382892"/>
                </a:lnTo>
                <a:lnTo>
                  <a:pt x="0" y="0"/>
                </a:lnTo>
                <a:close/>
              </a:path>
            </a:pathLst>
          </a:custGeom>
          <a:blipFill>
            <a:blip r:embed="rId7"/>
            <a:stretch>
              <a:fillRect l="-2" t="0" r="-2" b="0"/>
            </a:stretch>
          </a:blipFill>
        </p:spPr>
      </p:sp>
      <p:sp>
        <p:nvSpPr>
          <p:cNvPr name="Freeform 8" id="8"/>
          <p:cNvSpPr/>
          <p:nvPr/>
        </p:nvSpPr>
        <p:spPr>
          <a:xfrm flipH="false" flipV="false" rot="0">
            <a:off x="13065169"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8"/>
            <a:stretch>
              <a:fillRect l="-2" t="0" r="-2" b="0"/>
            </a:stretch>
          </a:blipFill>
        </p:spPr>
      </p:sp>
    </p:spTree>
  </p:cSld>
  <p:clrMapOvr>
    <a:masterClrMapping/>
  </p:clrMapOvr>
  <p:transition spd="fast">
    <p:fade/>
  </p:transition>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
        <p:nvSpPr>
          <p:cNvPr name="Freeform 3" id="3"/>
          <p:cNvSpPr/>
          <p:nvPr/>
        </p:nvSpPr>
        <p:spPr>
          <a:xfrm flipH="false" flipV="false" rot="0">
            <a:off x="905149"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3"/>
            <a:stretch>
              <a:fillRect l="0" t="0" r="0" b="0"/>
            </a:stretch>
          </a:blipFill>
        </p:spPr>
      </p:sp>
      <p:sp>
        <p:nvSpPr>
          <p:cNvPr name="Freeform 4" id="4"/>
          <p:cNvSpPr/>
          <p:nvPr/>
        </p:nvSpPr>
        <p:spPr>
          <a:xfrm flipH="false" flipV="false" rot="0">
            <a:off x="3331723" y="4120161"/>
            <a:ext cx="1995894" cy="1458888"/>
          </a:xfrm>
          <a:custGeom>
            <a:avLst/>
            <a:gdLst/>
            <a:ahLst/>
            <a:cxnLst/>
            <a:rect r="r" b="b" t="t" l="l"/>
            <a:pathLst>
              <a:path h="1458888" w="1995894">
                <a:moveTo>
                  <a:pt x="0" y="0"/>
                </a:moveTo>
                <a:lnTo>
                  <a:pt x="1995894" y="0"/>
                </a:lnTo>
                <a:lnTo>
                  <a:pt x="1995894" y="1458888"/>
                </a:lnTo>
                <a:lnTo>
                  <a:pt x="0" y="1458888"/>
                </a:lnTo>
                <a:lnTo>
                  <a:pt x="0" y="0"/>
                </a:lnTo>
                <a:close/>
              </a:path>
            </a:pathLst>
          </a:custGeom>
          <a:blipFill>
            <a:blip r:embed="rId4"/>
            <a:stretch>
              <a:fillRect l="-2" t="0" r="-2" b="0"/>
            </a:stretch>
          </a:blipFill>
        </p:spPr>
      </p:sp>
      <p:sp>
        <p:nvSpPr>
          <p:cNvPr name="Freeform 5" id="5"/>
          <p:cNvSpPr/>
          <p:nvPr/>
        </p:nvSpPr>
        <p:spPr>
          <a:xfrm flipH="false" flipV="false" rot="0">
            <a:off x="5766572" y="4120161"/>
            <a:ext cx="1891924" cy="1382891"/>
          </a:xfrm>
          <a:custGeom>
            <a:avLst/>
            <a:gdLst/>
            <a:ahLst/>
            <a:cxnLst/>
            <a:rect r="r" b="b" t="t" l="l"/>
            <a:pathLst>
              <a:path h="1382891" w="1891924">
                <a:moveTo>
                  <a:pt x="0" y="0"/>
                </a:moveTo>
                <a:lnTo>
                  <a:pt x="1891923" y="0"/>
                </a:lnTo>
                <a:lnTo>
                  <a:pt x="1891923" y="1382892"/>
                </a:lnTo>
                <a:lnTo>
                  <a:pt x="0" y="1382892"/>
                </a:lnTo>
                <a:lnTo>
                  <a:pt x="0" y="0"/>
                </a:lnTo>
                <a:close/>
              </a:path>
            </a:pathLst>
          </a:custGeom>
          <a:blipFill>
            <a:blip r:embed="rId5"/>
            <a:stretch>
              <a:fillRect l="-2" t="0" r="-2" b="0"/>
            </a:stretch>
          </a:blipFill>
        </p:spPr>
      </p:sp>
      <p:sp>
        <p:nvSpPr>
          <p:cNvPr name="Freeform 6" id="6"/>
          <p:cNvSpPr/>
          <p:nvPr/>
        </p:nvSpPr>
        <p:spPr>
          <a:xfrm flipH="false" flipV="false" rot="0">
            <a:off x="8201420"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6"/>
            <a:stretch>
              <a:fillRect l="-2" t="0" r="-2" b="0"/>
            </a:stretch>
          </a:blipFill>
        </p:spPr>
      </p:sp>
      <p:sp>
        <p:nvSpPr>
          <p:cNvPr name="Freeform 7" id="7"/>
          <p:cNvSpPr/>
          <p:nvPr/>
        </p:nvSpPr>
        <p:spPr>
          <a:xfrm flipH="false" flipV="false" rot="0">
            <a:off x="10630320" y="4120161"/>
            <a:ext cx="1891924" cy="1382891"/>
          </a:xfrm>
          <a:custGeom>
            <a:avLst/>
            <a:gdLst/>
            <a:ahLst/>
            <a:cxnLst/>
            <a:rect r="r" b="b" t="t" l="l"/>
            <a:pathLst>
              <a:path h="1382891" w="1891924">
                <a:moveTo>
                  <a:pt x="0" y="0"/>
                </a:moveTo>
                <a:lnTo>
                  <a:pt x="1891924" y="0"/>
                </a:lnTo>
                <a:lnTo>
                  <a:pt x="1891924" y="1382892"/>
                </a:lnTo>
                <a:lnTo>
                  <a:pt x="0" y="1382892"/>
                </a:lnTo>
                <a:lnTo>
                  <a:pt x="0" y="0"/>
                </a:lnTo>
                <a:close/>
              </a:path>
            </a:pathLst>
          </a:custGeom>
          <a:blipFill>
            <a:blip r:embed="rId7"/>
            <a:stretch>
              <a:fillRect l="-2" t="0" r="-2" b="0"/>
            </a:stretch>
          </a:blipFill>
        </p:spPr>
      </p:sp>
      <p:sp>
        <p:nvSpPr>
          <p:cNvPr name="Freeform 8" id="8"/>
          <p:cNvSpPr/>
          <p:nvPr/>
        </p:nvSpPr>
        <p:spPr>
          <a:xfrm flipH="false" flipV="false" rot="0">
            <a:off x="13065169"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8"/>
            <a:stretch>
              <a:fillRect l="-2" t="0" r="-2" b="0"/>
            </a:stretch>
          </a:blipFill>
        </p:spPr>
      </p:sp>
      <p:sp>
        <p:nvSpPr>
          <p:cNvPr name="Freeform 9" id="9"/>
          <p:cNvSpPr/>
          <p:nvPr/>
        </p:nvSpPr>
        <p:spPr>
          <a:xfrm flipH="false" flipV="false" rot="0">
            <a:off x="3642723" y="1305692"/>
            <a:ext cx="10500954" cy="7675616"/>
          </a:xfrm>
          <a:custGeom>
            <a:avLst/>
            <a:gdLst/>
            <a:ahLst/>
            <a:cxnLst/>
            <a:rect r="r" b="b" t="t" l="l"/>
            <a:pathLst>
              <a:path h="7675616" w="10500954">
                <a:moveTo>
                  <a:pt x="0" y="0"/>
                </a:moveTo>
                <a:lnTo>
                  <a:pt x="10500955" y="0"/>
                </a:lnTo>
                <a:lnTo>
                  <a:pt x="10500955" y="7675616"/>
                </a:lnTo>
                <a:lnTo>
                  <a:pt x="0" y="7675616"/>
                </a:lnTo>
                <a:lnTo>
                  <a:pt x="0" y="0"/>
                </a:lnTo>
                <a:close/>
              </a:path>
            </a:pathLst>
          </a:custGeom>
          <a:blipFill>
            <a:blip r:embed="rId9"/>
            <a:stretch>
              <a:fillRect l="-2" t="0" r="-2" b="0"/>
            </a:stretch>
          </a:blipFill>
        </p:spPr>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289504" y="1515236"/>
            <a:ext cx="17708992" cy="7256528"/>
            <a:chOff x="0" y="0"/>
            <a:chExt cx="23611989" cy="9675370"/>
          </a:xfrm>
        </p:grpSpPr>
        <p:sp>
          <p:nvSpPr>
            <p:cNvPr name="Freeform 3" id="3"/>
            <p:cNvSpPr/>
            <p:nvPr/>
          </p:nvSpPr>
          <p:spPr>
            <a:xfrm flipH="false" flipV="false" rot="0">
              <a:off x="0" y="0"/>
              <a:ext cx="23611989" cy="9675370"/>
            </a:xfrm>
            <a:custGeom>
              <a:avLst/>
              <a:gdLst/>
              <a:ahLst/>
              <a:cxnLst/>
              <a:rect r="r" b="b" t="t" l="l"/>
              <a:pathLst>
                <a:path h="9675370" w="23611989">
                  <a:moveTo>
                    <a:pt x="0" y="0"/>
                  </a:moveTo>
                  <a:lnTo>
                    <a:pt x="23611989" y="0"/>
                  </a:lnTo>
                  <a:lnTo>
                    <a:pt x="23611989" y="9675370"/>
                  </a:lnTo>
                  <a:lnTo>
                    <a:pt x="0" y="9675370"/>
                  </a:lnTo>
                  <a:lnTo>
                    <a:pt x="0" y="0"/>
                  </a:lnTo>
                  <a:close/>
                </a:path>
              </a:pathLst>
            </a:custGeom>
            <a:blipFill>
              <a:blip r:embed="rId2"/>
              <a:stretch>
                <a:fillRect l="-305" t="0" r="-305" b="0"/>
              </a:stretch>
            </a:blipFill>
          </p:spPr>
        </p:sp>
        <p:sp>
          <p:nvSpPr>
            <p:cNvPr name="Freeform 4" id="4"/>
            <p:cNvSpPr/>
            <p:nvPr/>
          </p:nvSpPr>
          <p:spPr>
            <a:xfrm flipH="false" flipV="false" rot="0">
              <a:off x="820861" y="3473233"/>
              <a:ext cx="2514633" cy="1838058"/>
            </a:xfrm>
            <a:custGeom>
              <a:avLst/>
              <a:gdLst/>
              <a:ahLst/>
              <a:cxnLst/>
              <a:rect r="r" b="b" t="t" l="l"/>
              <a:pathLst>
                <a:path h="1838058" w="2514633">
                  <a:moveTo>
                    <a:pt x="0" y="0"/>
                  </a:moveTo>
                  <a:lnTo>
                    <a:pt x="2514633" y="0"/>
                  </a:lnTo>
                  <a:lnTo>
                    <a:pt x="2514633" y="1838058"/>
                  </a:lnTo>
                  <a:lnTo>
                    <a:pt x="0" y="1838058"/>
                  </a:lnTo>
                  <a:lnTo>
                    <a:pt x="0" y="0"/>
                  </a:lnTo>
                  <a:close/>
                </a:path>
              </a:pathLst>
            </a:custGeom>
            <a:blipFill>
              <a:blip r:embed="rId3"/>
              <a:stretch>
                <a:fillRect l="-2" t="0" r="-2" b="0"/>
              </a:stretch>
            </a:blipFill>
          </p:spPr>
        </p:sp>
        <p:sp>
          <p:nvSpPr>
            <p:cNvPr name="Freeform 5" id="5"/>
            <p:cNvSpPr/>
            <p:nvPr/>
          </p:nvSpPr>
          <p:spPr>
            <a:xfrm flipH="false" flipV="false" rot="0">
              <a:off x="4056293" y="3473233"/>
              <a:ext cx="2661192" cy="1945184"/>
            </a:xfrm>
            <a:custGeom>
              <a:avLst/>
              <a:gdLst/>
              <a:ahLst/>
              <a:cxnLst/>
              <a:rect r="r" b="b" t="t" l="l"/>
              <a:pathLst>
                <a:path h="1945184" w="2661192">
                  <a:moveTo>
                    <a:pt x="0" y="0"/>
                  </a:moveTo>
                  <a:lnTo>
                    <a:pt x="2661191" y="0"/>
                  </a:lnTo>
                  <a:lnTo>
                    <a:pt x="2661191" y="1945184"/>
                  </a:lnTo>
                  <a:lnTo>
                    <a:pt x="0" y="1945184"/>
                  </a:lnTo>
                  <a:lnTo>
                    <a:pt x="0" y="0"/>
                  </a:lnTo>
                  <a:close/>
                </a:path>
              </a:pathLst>
            </a:custGeom>
            <a:blipFill>
              <a:blip r:embed="rId4"/>
              <a:stretch>
                <a:fillRect l="-2" t="0" r="-2" b="0"/>
              </a:stretch>
            </a:blipFill>
          </p:spPr>
        </p:sp>
        <p:sp>
          <p:nvSpPr>
            <p:cNvPr name="Freeform 6" id="6"/>
            <p:cNvSpPr/>
            <p:nvPr/>
          </p:nvSpPr>
          <p:spPr>
            <a:xfrm flipH="false" flipV="false" rot="0">
              <a:off x="7302757" y="3473233"/>
              <a:ext cx="2522565" cy="1843855"/>
            </a:xfrm>
            <a:custGeom>
              <a:avLst/>
              <a:gdLst/>
              <a:ahLst/>
              <a:cxnLst/>
              <a:rect r="r" b="b" t="t" l="l"/>
              <a:pathLst>
                <a:path h="1843855" w="2522565">
                  <a:moveTo>
                    <a:pt x="0" y="0"/>
                  </a:moveTo>
                  <a:lnTo>
                    <a:pt x="2522565" y="0"/>
                  </a:lnTo>
                  <a:lnTo>
                    <a:pt x="2522565" y="1843855"/>
                  </a:lnTo>
                  <a:lnTo>
                    <a:pt x="0" y="1843855"/>
                  </a:lnTo>
                  <a:lnTo>
                    <a:pt x="0" y="0"/>
                  </a:lnTo>
                  <a:close/>
                </a:path>
              </a:pathLst>
            </a:custGeom>
            <a:blipFill>
              <a:blip r:embed="rId5"/>
              <a:stretch>
                <a:fillRect l="-2" t="0" r="-2" b="0"/>
              </a:stretch>
            </a:blipFill>
          </p:spPr>
        </p:sp>
        <p:sp>
          <p:nvSpPr>
            <p:cNvPr name="Freeform 7" id="7"/>
            <p:cNvSpPr/>
            <p:nvPr/>
          </p:nvSpPr>
          <p:spPr>
            <a:xfrm flipH="false" flipV="false" rot="0">
              <a:off x="10549222" y="3473233"/>
              <a:ext cx="2514633" cy="1838058"/>
            </a:xfrm>
            <a:custGeom>
              <a:avLst/>
              <a:gdLst/>
              <a:ahLst/>
              <a:cxnLst/>
              <a:rect r="r" b="b" t="t" l="l"/>
              <a:pathLst>
                <a:path h="1838058" w="2514633">
                  <a:moveTo>
                    <a:pt x="0" y="0"/>
                  </a:moveTo>
                  <a:lnTo>
                    <a:pt x="2514633" y="0"/>
                  </a:lnTo>
                  <a:lnTo>
                    <a:pt x="2514633" y="1838058"/>
                  </a:lnTo>
                  <a:lnTo>
                    <a:pt x="0" y="1838058"/>
                  </a:lnTo>
                  <a:lnTo>
                    <a:pt x="0" y="0"/>
                  </a:lnTo>
                  <a:close/>
                </a:path>
              </a:pathLst>
            </a:custGeom>
            <a:blipFill>
              <a:blip r:embed="rId6"/>
              <a:stretch>
                <a:fillRect l="-2" t="0" r="-2" b="0"/>
              </a:stretch>
            </a:blipFill>
          </p:spPr>
        </p:sp>
        <p:sp>
          <p:nvSpPr>
            <p:cNvPr name="Freeform 8" id="8"/>
            <p:cNvSpPr/>
            <p:nvPr/>
          </p:nvSpPr>
          <p:spPr>
            <a:xfrm flipH="false" flipV="false" rot="0">
              <a:off x="13787755" y="3473233"/>
              <a:ext cx="2522565" cy="1843855"/>
            </a:xfrm>
            <a:custGeom>
              <a:avLst/>
              <a:gdLst/>
              <a:ahLst/>
              <a:cxnLst/>
              <a:rect r="r" b="b" t="t" l="l"/>
              <a:pathLst>
                <a:path h="1843855" w="2522565">
                  <a:moveTo>
                    <a:pt x="0" y="0"/>
                  </a:moveTo>
                  <a:lnTo>
                    <a:pt x="2522565" y="0"/>
                  </a:lnTo>
                  <a:lnTo>
                    <a:pt x="2522565" y="1843855"/>
                  </a:lnTo>
                  <a:lnTo>
                    <a:pt x="0" y="1843855"/>
                  </a:lnTo>
                  <a:lnTo>
                    <a:pt x="0" y="0"/>
                  </a:lnTo>
                  <a:close/>
                </a:path>
              </a:pathLst>
            </a:custGeom>
            <a:blipFill>
              <a:blip r:embed="rId7"/>
              <a:stretch>
                <a:fillRect l="-2" t="0" r="-2" b="0"/>
              </a:stretch>
            </a:blipFill>
          </p:spPr>
        </p:sp>
        <p:sp>
          <p:nvSpPr>
            <p:cNvPr name="Freeform 9" id="9"/>
            <p:cNvSpPr/>
            <p:nvPr/>
          </p:nvSpPr>
          <p:spPr>
            <a:xfrm flipH="false" flipV="false" rot="0">
              <a:off x="17034220" y="3473233"/>
              <a:ext cx="2514633" cy="1838058"/>
            </a:xfrm>
            <a:custGeom>
              <a:avLst/>
              <a:gdLst/>
              <a:ahLst/>
              <a:cxnLst/>
              <a:rect r="r" b="b" t="t" l="l"/>
              <a:pathLst>
                <a:path h="1838058" w="2514633">
                  <a:moveTo>
                    <a:pt x="0" y="0"/>
                  </a:moveTo>
                  <a:lnTo>
                    <a:pt x="2514633" y="0"/>
                  </a:lnTo>
                  <a:lnTo>
                    <a:pt x="2514633" y="1838058"/>
                  </a:lnTo>
                  <a:lnTo>
                    <a:pt x="0" y="1838058"/>
                  </a:lnTo>
                  <a:lnTo>
                    <a:pt x="0" y="0"/>
                  </a:lnTo>
                  <a:close/>
                </a:path>
              </a:pathLst>
            </a:custGeom>
            <a:blipFill>
              <a:blip r:embed="rId8"/>
              <a:stretch>
                <a:fillRect l="-2" t="0" r="-2" b="0"/>
              </a:stretch>
            </a:blipFill>
          </p:spPr>
        </p:sp>
        <p:sp>
          <p:nvSpPr>
            <p:cNvPr name="Freeform 10" id="10"/>
            <p:cNvSpPr/>
            <p:nvPr/>
          </p:nvSpPr>
          <p:spPr>
            <a:xfrm flipH="false" flipV="false" rot="0">
              <a:off x="20272753" y="3473233"/>
              <a:ext cx="2514633" cy="1838058"/>
            </a:xfrm>
            <a:custGeom>
              <a:avLst/>
              <a:gdLst/>
              <a:ahLst/>
              <a:cxnLst/>
              <a:rect r="r" b="b" t="t" l="l"/>
              <a:pathLst>
                <a:path h="1838058" w="2514633">
                  <a:moveTo>
                    <a:pt x="0" y="0"/>
                  </a:moveTo>
                  <a:lnTo>
                    <a:pt x="2514633" y="0"/>
                  </a:lnTo>
                  <a:lnTo>
                    <a:pt x="2514633" y="1838058"/>
                  </a:lnTo>
                  <a:lnTo>
                    <a:pt x="0" y="1838058"/>
                  </a:lnTo>
                  <a:lnTo>
                    <a:pt x="0" y="0"/>
                  </a:lnTo>
                  <a:close/>
                </a:path>
              </a:pathLst>
            </a:custGeom>
            <a:blipFill>
              <a:blip r:embed="rId9"/>
              <a:stretch>
                <a:fillRect l="-2" t="0" r="-2" b="0"/>
              </a:stretch>
            </a:blipFill>
          </p:spPr>
        </p:sp>
      </p:grpSp>
    </p:spTree>
  </p:cSld>
  <p:clrMapOvr>
    <a:masterClrMapping/>
  </p:clrMapOvr>
  <p:transition spd="fast">
    <p:fade/>
  </p:transition>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289504" y="1515236"/>
            <a:ext cx="17708992" cy="7256528"/>
            <a:chOff x="0" y="0"/>
            <a:chExt cx="23611989" cy="9675370"/>
          </a:xfrm>
        </p:grpSpPr>
        <p:sp>
          <p:nvSpPr>
            <p:cNvPr name="Freeform 3" id="3"/>
            <p:cNvSpPr/>
            <p:nvPr/>
          </p:nvSpPr>
          <p:spPr>
            <a:xfrm flipH="false" flipV="false" rot="0">
              <a:off x="0" y="0"/>
              <a:ext cx="23611989" cy="9675370"/>
            </a:xfrm>
            <a:custGeom>
              <a:avLst/>
              <a:gdLst/>
              <a:ahLst/>
              <a:cxnLst/>
              <a:rect r="r" b="b" t="t" l="l"/>
              <a:pathLst>
                <a:path h="9675370" w="23611989">
                  <a:moveTo>
                    <a:pt x="0" y="0"/>
                  </a:moveTo>
                  <a:lnTo>
                    <a:pt x="23611989" y="0"/>
                  </a:lnTo>
                  <a:lnTo>
                    <a:pt x="23611989" y="9675370"/>
                  </a:lnTo>
                  <a:lnTo>
                    <a:pt x="0" y="9675370"/>
                  </a:lnTo>
                  <a:lnTo>
                    <a:pt x="0" y="0"/>
                  </a:lnTo>
                  <a:close/>
                </a:path>
              </a:pathLst>
            </a:custGeom>
            <a:blipFill>
              <a:blip r:embed="rId3"/>
              <a:stretch>
                <a:fillRect l="-305" t="0" r="-305" b="0"/>
              </a:stretch>
            </a:blipFill>
          </p:spPr>
        </p:sp>
        <p:sp>
          <p:nvSpPr>
            <p:cNvPr name="Freeform 4" id="4"/>
            <p:cNvSpPr/>
            <p:nvPr/>
          </p:nvSpPr>
          <p:spPr>
            <a:xfrm flipH="false" flipV="false" rot="0">
              <a:off x="20357779" y="3529280"/>
              <a:ext cx="2394952" cy="1750578"/>
            </a:xfrm>
            <a:custGeom>
              <a:avLst/>
              <a:gdLst/>
              <a:ahLst/>
              <a:cxnLst/>
              <a:rect r="r" b="b" t="t" l="l"/>
              <a:pathLst>
                <a:path h="1750578" w="2394952">
                  <a:moveTo>
                    <a:pt x="0" y="0"/>
                  </a:moveTo>
                  <a:lnTo>
                    <a:pt x="2394953" y="0"/>
                  </a:lnTo>
                  <a:lnTo>
                    <a:pt x="2394953" y="1750577"/>
                  </a:lnTo>
                  <a:lnTo>
                    <a:pt x="0" y="1750577"/>
                  </a:lnTo>
                  <a:lnTo>
                    <a:pt x="0" y="0"/>
                  </a:lnTo>
                  <a:close/>
                </a:path>
              </a:pathLst>
            </a:custGeom>
            <a:blipFill>
              <a:blip r:embed="rId4"/>
              <a:stretch>
                <a:fillRect l="-2" t="0" r="-2" b="0"/>
              </a:stretch>
            </a:blipFill>
          </p:spPr>
        </p:sp>
        <p:sp>
          <p:nvSpPr>
            <p:cNvPr name="Freeform 5" id="5"/>
            <p:cNvSpPr/>
            <p:nvPr/>
          </p:nvSpPr>
          <p:spPr>
            <a:xfrm flipH="false" flipV="false" rot="0">
              <a:off x="764164" y="3529280"/>
              <a:ext cx="2557464" cy="1869365"/>
            </a:xfrm>
            <a:custGeom>
              <a:avLst/>
              <a:gdLst/>
              <a:ahLst/>
              <a:cxnLst/>
              <a:rect r="r" b="b" t="t" l="l"/>
              <a:pathLst>
                <a:path h="1869365" w="2557464">
                  <a:moveTo>
                    <a:pt x="0" y="0"/>
                  </a:moveTo>
                  <a:lnTo>
                    <a:pt x="2557464" y="0"/>
                  </a:lnTo>
                  <a:lnTo>
                    <a:pt x="2557464" y="1869364"/>
                  </a:lnTo>
                  <a:lnTo>
                    <a:pt x="0" y="1869364"/>
                  </a:lnTo>
                  <a:lnTo>
                    <a:pt x="0" y="0"/>
                  </a:lnTo>
                  <a:close/>
                </a:path>
              </a:pathLst>
            </a:custGeom>
            <a:blipFill>
              <a:blip r:embed="rId5"/>
              <a:stretch>
                <a:fillRect l="-2" t="0" r="-2" b="0"/>
              </a:stretch>
            </a:blipFill>
          </p:spPr>
        </p:sp>
        <p:sp>
          <p:nvSpPr>
            <p:cNvPr name="Freeform 6" id="6"/>
            <p:cNvSpPr/>
            <p:nvPr/>
          </p:nvSpPr>
          <p:spPr>
            <a:xfrm flipH="false" flipV="false" rot="0">
              <a:off x="4124042"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6"/>
              <a:stretch>
                <a:fillRect l="0" t="0" r="0" b="0"/>
              </a:stretch>
            </a:blipFill>
          </p:spPr>
        </p:sp>
        <p:sp>
          <p:nvSpPr>
            <p:cNvPr name="Freeform 7" id="7"/>
            <p:cNvSpPr/>
            <p:nvPr/>
          </p:nvSpPr>
          <p:spPr>
            <a:xfrm flipH="false" flipV="false" rot="0">
              <a:off x="7319094" y="3529280"/>
              <a:ext cx="2446196" cy="1750578"/>
            </a:xfrm>
            <a:custGeom>
              <a:avLst/>
              <a:gdLst/>
              <a:ahLst/>
              <a:cxnLst/>
              <a:rect r="r" b="b" t="t" l="l"/>
              <a:pathLst>
                <a:path h="1750578" w="2446196">
                  <a:moveTo>
                    <a:pt x="0" y="0"/>
                  </a:moveTo>
                  <a:lnTo>
                    <a:pt x="2446197" y="0"/>
                  </a:lnTo>
                  <a:lnTo>
                    <a:pt x="2446197" y="1750577"/>
                  </a:lnTo>
                  <a:lnTo>
                    <a:pt x="0" y="1750577"/>
                  </a:lnTo>
                  <a:lnTo>
                    <a:pt x="0" y="0"/>
                  </a:lnTo>
                  <a:close/>
                </a:path>
              </a:pathLst>
            </a:custGeom>
            <a:blipFill>
              <a:blip r:embed="rId7"/>
              <a:stretch>
                <a:fillRect l="0" t="-1069" r="0" b="-1069"/>
              </a:stretch>
            </a:blipFill>
          </p:spPr>
        </p:sp>
        <p:sp>
          <p:nvSpPr>
            <p:cNvPr name="Freeform 8" id="8"/>
            <p:cNvSpPr/>
            <p:nvPr/>
          </p:nvSpPr>
          <p:spPr>
            <a:xfrm flipH="false" flipV="false" rot="0">
              <a:off x="10608519"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8"/>
              <a:stretch>
                <a:fillRect l="0" t="0" r="0" b="0"/>
              </a:stretch>
            </a:blipFill>
          </p:spPr>
        </p:sp>
        <p:sp>
          <p:nvSpPr>
            <p:cNvPr name="Freeform 9" id="9"/>
            <p:cNvSpPr/>
            <p:nvPr/>
          </p:nvSpPr>
          <p:spPr>
            <a:xfrm flipH="false" flipV="false" rot="0">
              <a:off x="13841671" y="3512915"/>
              <a:ext cx="2417340" cy="1766942"/>
            </a:xfrm>
            <a:custGeom>
              <a:avLst/>
              <a:gdLst/>
              <a:ahLst/>
              <a:cxnLst/>
              <a:rect r="r" b="b" t="t" l="l"/>
              <a:pathLst>
                <a:path h="1766942" w="2417340">
                  <a:moveTo>
                    <a:pt x="0" y="0"/>
                  </a:moveTo>
                  <a:lnTo>
                    <a:pt x="2417340" y="0"/>
                  </a:lnTo>
                  <a:lnTo>
                    <a:pt x="2417340" y="1766942"/>
                  </a:lnTo>
                  <a:lnTo>
                    <a:pt x="0" y="1766942"/>
                  </a:lnTo>
                  <a:lnTo>
                    <a:pt x="0" y="0"/>
                  </a:lnTo>
                  <a:close/>
                </a:path>
              </a:pathLst>
            </a:custGeom>
            <a:blipFill>
              <a:blip r:embed="rId9"/>
              <a:stretch>
                <a:fillRect l="0" t="0" r="0" b="0"/>
              </a:stretch>
            </a:blipFill>
          </p:spPr>
        </p:sp>
        <p:sp>
          <p:nvSpPr>
            <p:cNvPr name="Freeform 10" id="10"/>
            <p:cNvSpPr/>
            <p:nvPr/>
          </p:nvSpPr>
          <p:spPr>
            <a:xfrm flipH="false" flipV="false" rot="0">
              <a:off x="17097211"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10"/>
              <a:stretch>
                <a:fillRect l="0" t="0" r="0" b="0"/>
              </a:stretch>
            </a:blipFill>
          </p:spPr>
        </p:sp>
      </p:grpSp>
      <p:grpSp>
        <p:nvGrpSpPr>
          <p:cNvPr name="Group 11" id="11"/>
          <p:cNvGrpSpPr/>
          <p:nvPr/>
        </p:nvGrpSpPr>
        <p:grpSpPr>
          <a:xfrm rot="0">
            <a:off x="2990059" y="623998"/>
            <a:ext cx="12307882" cy="8634302"/>
            <a:chOff x="0" y="0"/>
            <a:chExt cx="1158617" cy="812800"/>
          </a:xfrm>
        </p:grpSpPr>
        <p:sp>
          <p:nvSpPr>
            <p:cNvPr name="Freeform 12" id="12"/>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1"/>
              <a:stretch>
                <a:fillRect l="0" t="-2094" r="0" b="-2094"/>
              </a:stretch>
            </a:blipFill>
          </p:spPr>
        </p:sp>
      </p:gr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FBF4EA"/>
        </a:solidFill>
      </p:bgPr>
    </p:bg>
    <p:spTree>
      <p:nvGrpSpPr>
        <p:cNvPr id="1" name=""/>
        <p:cNvGrpSpPr/>
        <p:nvPr/>
      </p:nvGrpSpPr>
      <p:grpSpPr>
        <a:xfrm>
          <a:off x="0" y="0"/>
          <a:ext cx="0" cy="0"/>
          <a:chOff x="0" y="0"/>
          <a:chExt cx="0" cy="0"/>
        </a:xfrm>
      </p:grpSpPr>
      <p:grpSp>
        <p:nvGrpSpPr>
          <p:cNvPr name="Group 2" id="2"/>
          <p:cNvGrpSpPr/>
          <p:nvPr/>
        </p:nvGrpSpPr>
        <p:grpSpPr>
          <a:xfrm rot="0">
            <a:off x="-195419" y="7374864"/>
            <a:ext cx="18678839" cy="3094625"/>
            <a:chOff x="0" y="0"/>
            <a:chExt cx="4919530" cy="815045"/>
          </a:xfrm>
        </p:grpSpPr>
        <p:sp>
          <p:nvSpPr>
            <p:cNvPr name="Freeform 3" id="3"/>
            <p:cNvSpPr/>
            <p:nvPr/>
          </p:nvSpPr>
          <p:spPr>
            <a:xfrm flipH="false" flipV="false" rot="0">
              <a:off x="0" y="0"/>
              <a:ext cx="4919530" cy="815045"/>
            </a:xfrm>
            <a:custGeom>
              <a:avLst/>
              <a:gdLst/>
              <a:ahLst/>
              <a:cxnLst/>
              <a:rect r="r" b="b" t="t" l="l"/>
              <a:pathLst>
                <a:path h="815045" w="4919530">
                  <a:moveTo>
                    <a:pt x="0" y="0"/>
                  </a:moveTo>
                  <a:lnTo>
                    <a:pt x="4919530" y="0"/>
                  </a:lnTo>
                  <a:lnTo>
                    <a:pt x="4919530" y="815045"/>
                  </a:lnTo>
                  <a:lnTo>
                    <a:pt x="0" y="815045"/>
                  </a:lnTo>
                  <a:close/>
                </a:path>
              </a:pathLst>
            </a:custGeom>
            <a:solidFill>
              <a:srgbClr val="FFA501"/>
            </a:solidFill>
            <a:ln cap="sq">
              <a:noFill/>
              <a:prstDash val="solid"/>
              <a:miter/>
            </a:ln>
          </p:spPr>
        </p:sp>
        <p:sp>
          <p:nvSpPr>
            <p:cNvPr name="TextBox 4" id="4"/>
            <p:cNvSpPr txBox="true"/>
            <p:nvPr/>
          </p:nvSpPr>
          <p:spPr>
            <a:xfrm>
              <a:off x="0" y="47625"/>
              <a:ext cx="4919530" cy="767420"/>
            </a:xfrm>
            <a:prstGeom prst="rect">
              <a:avLst/>
            </a:prstGeom>
          </p:spPr>
          <p:txBody>
            <a:bodyPr anchor="ctr" rtlCol="false" tIns="50800" lIns="50800" bIns="50800" rIns="50800"/>
            <a:lstStyle/>
            <a:p>
              <a:pPr algn="ctr" marL="0" indent="0" lvl="0">
                <a:lnSpc>
                  <a:spcPts val="6165"/>
                </a:lnSpc>
                <a:spcBef>
                  <a:spcPct val="0"/>
                </a:spcBef>
              </a:pPr>
            </a:p>
          </p:txBody>
        </p:sp>
      </p:grpSp>
      <p:grpSp>
        <p:nvGrpSpPr>
          <p:cNvPr name="Group 5" id="5"/>
          <p:cNvGrpSpPr/>
          <p:nvPr/>
        </p:nvGrpSpPr>
        <p:grpSpPr>
          <a:xfrm rot="0">
            <a:off x="2771120" y="1181100"/>
            <a:ext cx="12898160" cy="7920007"/>
            <a:chOff x="0" y="0"/>
            <a:chExt cx="3397046" cy="2085928"/>
          </a:xfrm>
        </p:grpSpPr>
        <p:sp>
          <p:nvSpPr>
            <p:cNvPr name="Freeform 6" id="6"/>
            <p:cNvSpPr/>
            <p:nvPr/>
          </p:nvSpPr>
          <p:spPr>
            <a:xfrm flipH="false" flipV="false" rot="0">
              <a:off x="0" y="0"/>
              <a:ext cx="3397046" cy="2085928"/>
            </a:xfrm>
            <a:custGeom>
              <a:avLst/>
              <a:gdLst/>
              <a:ahLst/>
              <a:cxnLst/>
              <a:rect r="r" b="b" t="t" l="l"/>
              <a:pathLst>
                <a:path h="2085928" w="3397046">
                  <a:moveTo>
                    <a:pt x="30612" y="0"/>
                  </a:moveTo>
                  <a:lnTo>
                    <a:pt x="3366434" y="0"/>
                  </a:lnTo>
                  <a:cubicBezTo>
                    <a:pt x="3383341" y="0"/>
                    <a:pt x="3397046" y="13705"/>
                    <a:pt x="3397046" y="30612"/>
                  </a:cubicBezTo>
                  <a:lnTo>
                    <a:pt x="3397046" y="2055316"/>
                  </a:lnTo>
                  <a:cubicBezTo>
                    <a:pt x="3397046" y="2072223"/>
                    <a:pt x="3383341" y="2085928"/>
                    <a:pt x="3366434" y="2085928"/>
                  </a:cubicBezTo>
                  <a:lnTo>
                    <a:pt x="30612" y="2085928"/>
                  </a:lnTo>
                  <a:cubicBezTo>
                    <a:pt x="13705" y="2085928"/>
                    <a:pt x="0" y="2072223"/>
                    <a:pt x="0" y="2055316"/>
                  </a:cubicBezTo>
                  <a:lnTo>
                    <a:pt x="0" y="30612"/>
                  </a:lnTo>
                  <a:cubicBezTo>
                    <a:pt x="0" y="13705"/>
                    <a:pt x="13705" y="0"/>
                    <a:pt x="30612" y="0"/>
                  </a:cubicBezTo>
                  <a:close/>
                </a:path>
              </a:pathLst>
            </a:custGeom>
            <a:solidFill>
              <a:srgbClr val="A6A6A6"/>
            </a:solidFill>
            <a:ln cap="rnd">
              <a:noFill/>
              <a:prstDash val="solid"/>
              <a:round/>
            </a:ln>
          </p:spPr>
        </p:sp>
        <p:sp>
          <p:nvSpPr>
            <p:cNvPr name="TextBox 7" id="7"/>
            <p:cNvSpPr txBox="true"/>
            <p:nvPr/>
          </p:nvSpPr>
          <p:spPr>
            <a:xfrm>
              <a:off x="0" y="-38100"/>
              <a:ext cx="3397046" cy="2124028"/>
            </a:xfrm>
            <a:prstGeom prst="rect">
              <a:avLst/>
            </a:prstGeom>
          </p:spPr>
          <p:txBody>
            <a:bodyPr anchor="ctr" rtlCol="false" tIns="50800" lIns="50800" bIns="50800" rIns="50800"/>
            <a:lstStyle/>
            <a:p>
              <a:pPr algn="ctr">
                <a:lnSpc>
                  <a:spcPts val="2659"/>
                </a:lnSpc>
                <a:spcBef>
                  <a:spcPct val="0"/>
                </a:spcBef>
              </a:pPr>
            </a:p>
          </p:txBody>
        </p:sp>
      </p:grpSp>
      <p:grpSp>
        <p:nvGrpSpPr>
          <p:cNvPr name="Group 8" id="8"/>
          <p:cNvGrpSpPr/>
          <p:nvPr/>
        </p:nvGrpSpPr>
        <p:grpSpPr>
          <a:xfrm rot="0">
            <a:off x="2618720" y="1028700"/>
            <a:ext cx="12898160" cy="8835973"/>
            <a:chOff x="0" y="0"/>
            <a:chExt cx="3397046" cy="2327170"/>
          </a:xfrm>
        </p:grpSpPr>
        <p:sp>
          <p:nvSpPr>
            <p:cNvPr name="Freeform 9" id="9"/>
            <p:cNvSpPr/>
            <p:nvPr/>
          </p:nvSpPr>
          <p:spPr>
            <a:xfrm flipH="false" flipV="false" rot="0">
              <a:off x="0" y="0"/>
              <a:ext cx="3397046" cy="2327170"/>
            </a:xfrm>
            <a:custGeom>
              <a:avLst/>
              <a:gdLst/>
              <a:ahLst/>
              <a:cxnLst/>
              <a:rect r="r" b="b" t="t" l="l"/>
              <a:pathLst>
                <a:path h="2327170" w="3397046">
                  <a:moveTo>
                    <a:pt x="30612" y="0"/>
                  </a:moveTo>
                  <a:lnTo>
                    <a:pt x="3366434" y="0"/>
                  </a:lnTo>
                  <a:cubicBezTo>
                    <a:pt x="3383341" y="0"/>
                    <a:pt x="3397046" y="13705"/>
                    <a:pt x="3397046" y="30612"/>
                  </a:cubicBezTo>
                  <a:lnTo>
                    <a:pt x="3397046" y="2296558"/>
                  </a:lnTo>
                  <a:cubicBezTo>
                    <a:pt x="3397046" y="2304677"/>
                    <a:pt x="3393821" y="2312463"/>
                    <a:pt x="3388080" y="2318204"/>
                  </a:cubicBezTo>
                  <a:cubicBezTo>
                    <a:pt x="3382339" y="2323945"/>
                    <a:pt x="3374553" y="2327170"/>
                    <a:pt x="3366434" y="2327170"/>
                  </a:cubicBezTo>
                  <a:lnTo>
                    <a:pt x="30612" y="2327170"/>
                  </a:lnTo>
                  <a:cubicBezTo>
                    <a:pt x="13705" y="2327170"/>
                    <a:pt x="0" y="2313465"/>
                    <a:pt x="0" y="2296558"/>
                  </a:cubicBezTo>
                  <a:lnTo>
                    <a:pt x="0" y="30612"/>
                  </a:lnTo>
                  <a:cubicBezTo>
                    <a:pt x="0" y="13705"/>
                    <a:pt x="13705" y="0"/>
                    <a:pt x="30612" y="0"/>
                  </a:cubicBezTo>
                  <a:close/>
                </a:path>
              </a:pathLst>
            </a:custGeom>
            <a:solidFill>
              <a:srgbClr val="FFFFFF"/>
            </a:solidFill>
            <a:ln cap="rnd">
              <a:noFill/>
              <a:prstDash val="solid"/>
              <a:round/>
            </a:ln>
          </p:spPr>
        </p:sp>
        <p:sp>
          <p:nvSpPr>
            <p:cNvPr name="TextBox 10" id="10"/>
            <p:cNvSpPr txBox="true"/>
            <p:nvPr/>
          </p:nvSpPr>
          <p:spPr>
            <a:xfrm>
              <a:off x="0" y="-38100"/>
              <a:ext cx="3397046" cy="2365270"/>
            </a:xfrm>
            <a:prstGeom prst="rect">
              <a:avLst/>
            </a:prstGeom>
          </p:spPr>
          <p:txBody>
            <a:bodyPr anchor="ctr" rtlCol="false" tIns="50800" lIns="50800" bIns="50800" rIns="50800"/>
            <a:lstStyle/>
            <a:p>
              <a:pPr algn="ctr">
                <a:lnSpc>
                  <a:spcPts val="2659"/>
                </a:lnSpc>
                <a:spcBef>
                  <a:spcPct val="0"/>
                </a:spcBef>
              </a:pPr>
            </a:p>
          </p:txBody>
        </p:sp>
      </p:grpSp>
      <p:grpSp>
        <p:nvGrpSpPr>
          <p:cNvPr name="Group 11" id="11"/>
          <p:cNvGrpSpPr/>
          <p:nvPr/>
        </p:nvGrpSpPr>
        <p:grpSpPr>
          <a:xfrm rot="0">
            <a:off x="5629144" y="3782981"/>
            <a:ext cx="8178855" cy="1259437"/>
            <a:chOff x="0" y="0"/>
            <a:chExt cx="10905140" cy="1679250"/>
          </a:xfrm>
        </p:grpSpPr>
        <p:grpSp>
          <p:nvGrpSpPr>
            <p:cNvPr name="Group 12" id="12"/>
            <p:cNvGrpSpPr/>
            <p:nvPr/>
          </p:nvGrpSpPr>
          <p:grpSpPr>
            <a:xfrm rot="0">
              <a:off x="203200" y="203200"/>
              <a:ext cx="10701940" cy="1476050"/>
              <a:chOff x="0" y="0"/>
              <a:chExt cx="2113963" cy="291565"/>
            </a:xfrm>
          </p:grpSpPr>
          <p:sp>
            <p:nvSpPr>
              <p:cNvPr name="Freeform 13" id="13"/>
              <p:cNvSpPr/>
              <p:nvPr/>
            </p:nvSpPr>
            <p:spPr>
              <a:xfrm flipH="false" flipV="false" rot="0">
                <a:off x="0" y="0"/>
                <a:ext cx="2113963" cy="291565"/>
              </a:xfrm>
              <a:custGeom>
                <a:avLst/>
                <a:gdLst/>
                <a:ahLst/>
                <a:cxnLst/>
                <a:rect r="r" b="b" t="t" l="l"/>
                <a:pathLst>
                  <a:path h="291565" w="2113963">
                    <a:moveTo>
                      <a:pt x="49192" y="0"/>
                    </a:moveTo>
                    <a:lnTo>
                      <a:pt x="2064771" y="0"/>
                    </a:lnTo>
                    <a:cubicBezTo>
                      <a:pt x="2077818" y="0"/>
                      <a:pt x="2090330" y="5183"/>
                      <a:pt x="2099555" y="14408"/>
                    </a:cubicBezTo>
                    <a:cubicBezTo>
                      <a:pt x="2108781" y="23633"/>
                      <a:pt x="2113963" y="36146"/>
                      <a:pt x="2113963" y="49192"/>
                    </a:cubicBezTo>
                    <a:lnTo>
                      <a:pt x="2113963" y="242373"/>
                    </a:lnTo>
                    <a:cubicBezTo>
                      <a:pt x="2113963" y="255420"/>
                      <a:pt x="2108781" y="267932"/>
                      <a:pt x="2099555" y="277157"/>
                    </a:cubicBezTo>
                    <a:cubicBezTo>
                      <a:pt x="2090330" y="286383"/>
                      <a:pt x="2077818" y="291565"/>
                      <a:pt x="2064771" y="291565"/>
                    </a:cubicBezTo>
                    <a:lnTo>
                      <a:pt x="49192" y="291565"/>
                    </a:lnTo>
                    <a:cubicBezTo>
                      <a:pt x="36146" y="291565"/>
                      <a:pt x="23633" y="286383"/>
                      <a:pt x="14408" y="277157"/>
                    </a:cubicBezTo>
                    <a:cubicBezTo>
                      <a:pt x="5183" y="267932"/>
                      <a:pt x="0" y="255420"/>
                      <a:pt x="0" y="242373"/>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14" id="14"/>
              <p:cNvSpPr txBox="true"/>
              <p:nvPr/>
            </p:nvSpPr>
            <p:spPr>
              <a:xfrm>
                <a:off x="0" y="-47625"/>
                <a:ext cx="2113963" cy="339190"/>
              </a:xfrm>
              <a:prstGeom prst="rect">
                <a:avLst/>
              </a:prstGeom>
            </p:spPr>
            <p:txBody>
              <a:bodyPr anchor="ctr" rtlCol="false" tIns="50800" lIns="50800" bIns="50800" rIns="50800"/>
              <a:lstStyle/>
              <a:p>
                <a:pPr algn="l">
                  <a:lnSpc>
                    <a:spcPts val="3919"/>
                  </a:lnSpc>
                </a:pPr>
              </a:p>
            </p:txBody>
          </p:sp>
        </p:grpSp>
        <p:grpSp>
          <p:nvGrpSpPr>
            <p:cNvPr name="Group 15" id="15"/>
            <p:cNvGrpSpPr/>
            <p:nvPr/>
          </p:nvGrpSpPr>
          <p:grpSpPr>
            <a:xfrm rot="0">
              <a:off x="0" y="0"/>
              <a:ext cx="10701940" cy="1507270"/>
              <a:chOff x="0" y="0"/>
              <a:chExt cx="2113963" cy="297732"/>
            </a:xfrm>
          </p:grpSpPr>
          <p:sp>
            <p:nvSpPr>
              <p:cNvPr name="Freeform 16" id="16"/>
              <p:cNvSpPr/>
              <p:nvPr/>
            </p:nvSpPr>
            <p:spPr>
              <a:xfrm flipH="false" flipV="false" rot="0">
                <a:off x="0" y="0"/>
                <a:ext cx="2113963" cy="297732"/>
              </a:xfrm>
              <a:custGeom>
                <a:avLst/>
                <a:gdLst/>
                <a:ahLst/>
                <a:cxnLst/>
                <a:rect r="r" b="b" t="t" l="l"/>
                <a:pathLst>
                  <a:path h="297732" w="2113963">
                    <a:moveTo>
                      <a:pt x="49192" y="0"/>
                    </a:moveTo>
                    <a:lnTo>
                      <a:pt x="2064771" y="0"/>
                    </a:lnTo>
                    <a:cubicBezTo>
                      <a:pt x="2077818" y="0"/>
                      <a:pt x="2090330" y="5183"/>
                      <a:pt x="2099555" y="14408"/>
                    </a:cubicBezTo>
                    <a:cubicBezTo>
                      <a:pt x="2108781" y="23633"/>
                      <a:pt x="2113963" y="36146"/>
                      <a:pt x="2113963" y="49192"/>
                    </a:cubicBezTo>
                    <a:lnTo>
                      <a:pt x="2113963" y="248540"/>
                    </a:lnTo>
                    <a:cubicBezTo>
                      <a:pt x="2113963" y="261587"/>
                      <a:pt x="2108781" y="274099"/>
                      <a:pt x="2099555" y="283324"/>
                    </a:cubicBezTo>
                    <a:cubicBezTo>
                      <a:pt x="2090330" y="292550"/>
                      <a:pt x="2077818" y="297732"/>
                      <a:pt x="2064771" y="297732"/>
                    </a:cubicBezTo>
                    <a:lnTo>
                      <a:pt x="49192" y="297732"/>
                    </a:lnTo>
                    <a:cubicBezTo>
                      <a:pt x="36146" y="297732"/>
                      <a:pt x="23633" y="292550"/>
                      <a:pt x="14408" y="283324"/>
                    </a:cubicBezTo>
                    <a:cubicBezTo>
                      <a:pt x="5183" y="274099"/>
                      <a:pt x="0" y="261587"/>
                      <a:pt x="0" y="248540"/>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17" id="17"/>
              <p:cNvSpPr txBox="true"/>
              <p:nvPr/>
            </p:nvSpPr>
            <p:spPr>
              <a:xfrm>
                <a:off x="0" y="-47625"/>
                <a:ext cx="2113963" cy="345357"/>
              </a:xfrm>
              <a:prstGeom prst="rect">
                <a:avLst/>
              </a:prstGeom>
            </p:spPr>
            <p:txBody>
              <a:bodyPr anchor="ctr" rtlCol="false" tIns="50800" lIns="50800" bIns="50800" rIns="50800"/>
              <a:lstStyle/>
              <a:p>
                <a:pPr algn="l">
                  <a:lnSpc>
                    <a:spcPts val="3919"/>
                  </a:lnSpc>
                </a:pPr>
                <a:r>
                  <a:rPr lang="en-US" sz="2799" b="true">
                    <a:solidFill>
                      <a:srgbClr val="FFFFFF"/>
                    </a:solidFill>
                    <a:latin typeface="Montserrat Semi-Bold"/>
                    <a:ea typeface="Montserrat Semi-Bold"/>
                    <a:cs typeface="Montserrat Semi-Bold"/>
                    <a:sym typeface="Montserrat Semi-Bold"/>
                  </a:rPr>
                  <a:t>  Le charbon</a:t>
                </a:r>
              </a:p>
              <a:p>
                <a:pPr algn="l">
                  <a:lnSpc>
                    <a:spcPts val="3919"/>
                  </a:lnSpc>
                </a:pPr>
              </a:p>
            </p:txBody>
          </p:sp>
        </p:grpSp>
      </p:grpSp>
      <p:grpSp>
        <p:nvGrpSpPr>
          <p:cNvPr name="Group 18" id="18"/>
          <p:cNvGrpSpPr/>
          <p:nvPr/>
        </p:nvGrpSpPr>
        <p:grpSpPr>
          <a:xfrm rot="0">
            <a:off x="5629144" y="5230773"/>
            <a:ext cx="8178855" cy="1259437"/>
            <a:chOff x="0" y="0"/>
            <a:chExt cx="10905140" cy="1679250"/>
          </a:xfrm>
        </p:grpSpPr>
        <p:grpSp>
          <p:nvGrpSpPr>
            <p:cNvPr name="Group 19" id="19"/>
            <p:cNvGrpSpPr/>
            <p:nvPr/>
          </p:nvGrpSpPr>
          <p:grpSpPr>
            <a:xfrm rot="0">
              <a:off x="203200" y="203200"/>
              <a:ext cx="10701940" cy="1476050"/>
              <a:chOff x="0" y="0"/>
              <a:chExt cx="2113963" cy="291565"/>
            </a:xfrm>
          </p:grpSpPr>
          <p:sp>
            <p:nvSpPr>
              <p:cNvPr name="Freeform 20" id="20"/>
              <p:cNvSpPr/>
              <p:nvPr/>
            </p:nvSpPr>
            <p:spPr>
              <a:xfrm flipH="false" flipV="false" rot="0">
                <a:off x="0" y="0"/>
                <a:ext cx="2113963" cy="291565"/>
              </a:xfrm>
              <a:custGeom>
                <a:avLst/>
                <a:gdLst/>
                <a:ahLst/>
                <a:cxnLst/>
                <a:rect r="r" b="b" t="t" l="l"/>
                <a:pathLst>
                  <a:path h="291565" w="2113963">
                    <a:moveTo>
                      <a:pt x="49192" y="0"/>
                    </a:moveTo>
                    <a:lnTo>
                      <a:pt x="2064771" y="0"/>
                    </a:lnTo>
                    <a:cubicBezTo>
                      <a:pt x="2077818" y="0"/>
                      <a:pt x="2090330" y="5183"/>
                      <a:pt x="2099555" y="14408"/>
                    </a:cubicBezTo>
                    <a:cubicBezTo>
                      <a:pt x="2108781" y="23633"/>
                      <a:pt x="2113963" y="36146"/>
                      <a:pt x="2113963" y="49192"/>
                    </a:cubicBezTo>
                    <a:lnTo>
                      <a:pt x="2113963" y="242373"/>
                    </a:lnTo>
                    <a:cubicBezTo>
                      <a:pt x="2113963" y="255420"/>
                      <a:pt x="2108781" y="267932"/>
                      <a:pt x="2099555" y="277157"/>
                    </a:cubicBezTo>
                    <a:cubicBezTo>
                      <a:pt x="2090330" y="286383"/>
                      <a:pt x="2077818" y="291565"/>
                      <a:pt x="2064771" y="291565"/>
                    </a:cubicBezTo>
                    <a:lnTo>
                      <a:pt x="49192" y="291565"/>
                    </a:lnTo>
                    <a:cubicBezTo>
                      <a:pt x="36146" y="291565"/>
                      <a:pt x="23633" y="286383"/>
                      <a:pt x="14408" y="277157"/>
                    </a:cubicBezTo>
                    <a:cubicBezTo>
                      <a:pt x="5183" y="267932"/>
                      <a:pt x="0" y="255420"/>
                      <a:pt x="0" y="242373"/>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21" id="21"/>
              <p:cNvSpPr txBox="true"/>
              <p:nvPr/>
            </p:nvSpPr>
            <p:spPr>
              <a:xfrm>
                <a:off x="0" y="-47625"/>
                <a:ext cx="2113963" cy="339190"/>
              </a:xfrm>
              <a:prstGeom prst="rect">
                <a:avLst/>
              </a:prstGeom>
            </p:spPr>
            <p:txBody>
              <a:bodyPr anchor="ctr" rtlCol="false" tIns="50800" lIns="50800" bIns="50800" rIns="50800"/>
              <a:lstStyle/>
              <a:p>
                <a:pPr algn="l">
                  <a:lnSpc>
                    <a:spcPts val="3919"/>
                  </a:lnSpc>
                </a:pPr>
              </a:p>
            </p:txBody>
          </p:sp>
        </p:grpSp>
        <p:grpSp>
          <p:nvGrpSpPr>
            <p:cNvPr name="Group 22" id="22"/>
            <p:cNvGrpSpPr/>
            <p:nvPr/>
          </p:nvGrpSpPr>
          <p:grpSpPr>
            <a:xfrm rot="0">
              <a:off x="0" y="0"/>
              <a:ext cx="10701940" cy="1507270"/>
              <a:chOff x="0" y="0"/>
              <a:chExt cx="2113963" cy="297732"/>
            </a:xfrm>
          </p:grpSpPr>
          <p:sp>
            <p:nvSpPr>
              <p:cNvPr name="Freeform 23" id="23"/>
              <p:cNvSpPr/>
              <p:nvPr/>
            </p:nvSpPr>
            <p:spPr>
              <a:xfrm flipH="false" flipV="false" rot="0">
                <a:off x="0" y="0"/>
                <a:ext cx="2113963" cy="297732"/>
              </a:xfrm>
              <a:custGeom>
                <a:avLst/>
                <a:gdLst/>
                <a:ahLst/>
                <a:cxnLst/>
                <a:rect r="r" b="b" t="t" l="l"/>
                <a:pathLst>
                  <a:path h="297732" w="2113963">
                    <a:moveTo>
                      <a:pt x="49192" y="0"/>
                    </a:moveTo>
                    <a:lnTo>
                      <a:pt x="2064771" y="0"/>
                    </a:lnTo>
                    <a:cubicBezTo>
                      <a:pt x="2077818" y="0"/>
                      <a:pt x="2090330" y="5183"/>
                      <a:pt x="2099555" y="14408"/>
                    </a:cubicBezTo>
                    <a:cubicBezTo>
                      <a:pt x="2108781" y="23633"/>
                      <a:pt x="2113963" y="36146"/>
                      <a:pt x="2113963" y="49192"/>
                    </a:cubicBezTo>
                    <a:lnTo>
                      <a:pt x="2113963" y="248540"/>
                    </a:lnTo>
                    <a:cubicBezTo>
                      <a:pt x="2113963" y="261587"/>
                      <a:pt x="2108781" y="274099"/>
                      <a:pt x="2099555" y="283324"/>
                    </a:cubicBezTo>
                    <a:cubicBezTo>
                      <a:pt x="2090330" y="292550"/>
                      <a:pt x="2077818" y="297732"/>
                      <a:pt x="2064771" y="297732"/>
                    </a:cubicBezTo>
                    <a:lnTo>
                      <a:pt x="49192" y="297732"/>
                    </a:lnTo>
                    <a:cubicBezTo>
                      <a:pt x="36146" y="297732"/>
                      <a:pt x="23633" y="292550"/>
                      <a:pt x="14408" y="283324"/>
                    </a:cubicBezTo>
                    <a:cubicBezTo>
                      <a:pt x="5183" y="274099"/>
                      <a:pt x="0" y="261587"/>
                      <a:pt x="0" y="248540"/>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24" id="24"/>
              <p:cNvSpPr txBox="true"/>
              <p:nvPr/>
            </p:nvSpPr>
            <p:spPr>
              <a:xfrm>
                <a:off x="0" y="-47625"/>
                <a:ext cx="2113963" cy="345357"/>
              </a:xfrm>
              <a:prstGeom prst="rect">
                <a:avLst/>
              </a:prstGeom>
            </p:spPr>
            <p:txBody>
              <a:bodyPr anchor="ctr" rtlCol="false" tIns="50800" lIns="50800" bIns="50800" rIns="50800"/>
              <a:lstStyle/>
              <a:p>
                <a:pPr algn="l">
                  <a:lnSpc>
                    <a:spcPts val="3919"/>
                  </a:lnSpc>
                </a:pPr>
                <a:r>
                  <a:rPr lang="en-US" sz="2799" b="true">
                    <a:solidFill>
                      <a:srgbClr val="FFFFFF"/>
                    </a:solidFill>
                    <a:latin typeface="Montserrat Semi-Bold"/>
                    <a:ea typeface="Montserrat Semi-Bold"/>
                    <a:cs typeface="Montserrat Semi-Bold"/>
                    <a:sym typeface="Montserrat Semi-Bold"/>
                  </a:rPr>
                  <a:t>  Le pétrole</a:t>
                </a:r>
              </a:p>
              <a:p>
                <a:pPr algn="l">
                  <a:lnSpc>
                    <a:spcPts val="3919"/>
                  </a:lnSpc>
                </a:pPr>
              </a:p>
            </p:txBody>
          </p:sp>
        </p:grpSp>
      </p:grpSp>
      <p:grpSp>
        <p:nvGrpSpPr>
          <p:cNvPr name="Group 25" id="25"/>
          <p:cNvGrpSpPr/>
          <p:nvPr/>
        </p:nvGrpSpPr>
        <p:grpSpPr>
          <a:xfrm rot="0">
            <a:off x="5629144" y="6660477"/>
            <a:ext cx="8178855" cy="1282852"/>
            <a:chOff x="0" y="0"/>
            <a:chExt cx="10905140" cy="1710470"/>
          </a:xfrm>
        </p:grpSpPr>
        <p:grpSp>
          <p:nvGrpSpPr>
            <p:cNvPr name="Group 26" id="26"/>
            <p:cNvGrpSpPr/>
            <p:nvPr/>
          </p:nvGrpSpPr>
          <p:grpSpPr>
            <a:xfrm rot="0">
              <a:off x="203200" y="203200"/>
              <a:ext cx="10701940" cy="1507270"/>
              <a:chOff x="0" y="0"/>
              <a:chExt cx="2113963" cy="297732"/>
            </a:xfrm>
          </p:grpSpPr>
          <p:sp>
            <p:nvSpPr>
              <p:cNvPr name="Freeform 27" id="27"/>
              <p:cNvSpPr/>
              <p:nvPr/>
            </p:nvSpPr>
            <p:spPr>
              <a:xfrm flipH="false" flipV="false" rot="0">
                <a:off x="0" y="0"/>
                <a:ext cx="2113963" cy="297732"/>
              </a:xfrm>
              <a:custGeom>
                <a:avLst/>
                <a:gdLst/>
                <a:ahLst/>
                <a:cxnLst/>
                <a:rect r="r" b="b" t="t" l="l"/>
                <a:pathLst>
                  <a:path h="297732" w="2113963">
                    <a:moveTo>
                      <a:pt x="49192" y="0"/>
                    </a:moveTo>
                    <a:lnTo>
                      <a:pt x="2064771" y="0"/>
                    </a:lnTo>
                    <a:cubicBezTo>
                      <a:pt x="2077818" y="0"/>
                      <a:pt x="2090330" y="5183"/>
                      <a:pt x="2099555" y="14408"/>
                    </a:cubicBezTo>
                    <a:cubicBezTo>
                      <a:pt x="2108781" y="23633"/>
                      <a:pt x="2113963" y="36146"/>
                      <a:pt x="2113963" y="49192"/>
                    </a:cubicBezTo>
                    <a:lnTo>
                      <a:pt x="2113963" y="248540"/>
                    </a:lnTo>
                    <a:cubicBezTo>
                      <a:pt x="2113963" y="261587"/>
                      <a:pt x="2108781" y="274099"/>
                      <a:pt x="2099555" y="283324"/>
                    </a:cubicBezTo>
                    <a:cubicBezTo>
                      <a:pt x="2090330" y="292550"/>
                      <a:pt x="2077818" y="297732"/>
                      <a:pt x="2064771" y="297732"/>
                    </a:cubicBezTo>
                    <a:lnTo>
                      <a:pt x="49192" y="297732"/>
                    </a:lnTo>
                    <a:cubicBezTo>
                      <a:pt x="36146" y="297732"/>
                      <a:pt x="23633" y="292550"/>
                      <a:pt x="14408" y="283324"/>
                    </a:cubicBezTo>
                    <a:cubicBezTo>
                      <a:pt x="5183" y="274099"/>
                      <a:pt x="0" y="261587"/>
                      <a:pt x="0" y="248540"/>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28" id="28"/>
              <p:cNvSpPr txBox="true"/>
              <p:nvPr/>
            </p:nvSpPr>
            <p:spPr>
              <a:xfrm>
                <a:off x="0" y="-47625"/>
                <a:ext cx="2113963" cy="345357"/>
              </a:xfrm>
              <a:prstGeom prst="rect">
                <a:avLst/>
              </a:prstGeom>
            </p:spPr>
            <p:txBody>
              <a:bodyPr anchor="ctr" rtlCol="false" tIns="50800" lIns="50800" bIns="50800" rIns="50800"/>
              <a:lstStyle/>
              <a:p>
                <a:pPr algn="l">
                  <a:lnSpc>
                    <a:spcPts val="3919"/>
                  </a:lnSpc>
                </a:pPr>
              </a:p>
            </p:txBody>
          </p:sp>
        </p:grpSp>
        <p:grpSp>
          <p:nvGrpSpPr>
            <p:cNvPr name="Group 29" id="29"/>
            <p:cNvGrpSpPr/>
            <p:nvPr/>
          </p:nvGrpSpPr>
          <p:grpSpPr>
            <a:xfrm rot="0">
              <a:off x="0" y="0"/>
              <a:ext cx="10701940" cy="1476050"/>
              <a:chOff x="0" y="0"/>
              <a:chExt cx="2113963" cy="291565"/>
            </a:xfrm>
          </p:grpSpPr>
          <p:sp>
            <p:nvSpPr>
              <p:cNvPr name="Freeform 30" id="30"/>
              <p:cNvSpPr/>
              <p:nvPr/>
            </p:nvSpPr>
            <p:spPr>
              <a:xfrm flipH="false" flipV="false" rot="0">
                <a:off x="0" y="0"/>
                <a:ext cx="2113963" cy="291565"/>
              </a:xfrm>
              <a:custGeom>
                <a:avLst/>
                <a:gdLst/>
                <a:ahLst/>
                <a:cxnLst/>
                <a:rect r="r" b="b" t="t" l="l"/>
                <a:pathLst>
                  <a:path h="291565" w="2113963">
                    <a:moveTo>
                      <a:pt x="49192" y="0"/>
                    </a:moveTo>
                    <a:lnTo>
                      <a:pt x="2064771" y="0"/>
                    </a:lnTo>
                    <a:cubicBezTo>
                      <a:pt x="2077818" y="0"/>
                      <a:pt x="2090330" y="5183"/>
                      <a:pt x="2099555" y="14408"/>
                    </a:cubicBezTo>
                    <a:cubicBezTo>
                      <a:pt x="2108781" y="23633"/>
                      <a:pt x="2113963" y="36146"/>
                      <a:pt x="2113963" y="49192"/>
                    </a:cubicBezTo>
                    <a:lnTo>
                      <a:pt x="2113963" y="242373"/>
                    </a:lnTo>
                    <a:cubicBezTo>
                      <a:pt x="2113963" y="255420"/>
                      <a:pt x="2108781" y="267932"/>
                      <a:pt x="2099555" y="277157"/>
                    </a:cubicBezTo>
                    <a:cubicBezTo>
                      <a:pt x="2090330" y="286383"/>
                      <a:pt x="2077818" y="291565"/>
                      <a:pt x="2064771" y="291565"/>
                    </a:cubicBezTo>
                    <a:lnTo>
                      <a:pt x="49192" y="291565"/>
                    </a:lnTo>
                    <a:cubicBezTo>
                      <a:pt x="36146" y="291565"/>
                      <a:pt x="23633" y="286383"/>
                      <a:pt x="14408" y="277157"/>
                    </a:cubicBezTo>
                    <a:cubicBezTo>
                      <a:pt x="5183" y="267932"/>
                      <a:pt x="0" y="255420"/>
                      <a:pt x="0" y="242373"/>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31" id="31"/>
              <p:cNvSpPr txBox="true"/>
              <p:nvPr/>
            </p:nvSpPr>
            <p:spPr>
              <a:xfrm>
                <a:off x="0" y="38100"/>
                <a:ext cx="2113963" cy="253465"/>
              </a:xfrm>
              <a:prstGeom prst="rect">
                <a:avLst/>
              </a:prstGeom>
            </p:spPr>
            <p:txBody>
              <a:bodyPr anchor="ctr" rtlCol="false" tIns="50800" lIns="50800" bIns="50800" rIns="50800"/>
              <a:lstStyle/>
              <a:p>
                <a:pPr algn="l">
                  <a:lnSpc>
                    <a:spcPts val="3079"/>
                  </a:lnSpc>
                </a:pPr>
                <a:r>
                  <a:rPr lang="en-US" sz="2799" b="true">
                    <a:solidFill>
                      <a:srgbClr val="FFFFFF"/>
                    </a:solidFill>
                    <a:latin typeface="Montserrat Semi-Bold"/>
                    <a:ea typeface="Montserrat Semi-Bold"/>
                    <a:cs typeface="Montserrat Semi-Bold"/>
                    <a:sym typeface="Montserrat Semi-Bold"/>
                  </a:rPr>
                  <a:t> Le gaz naturel</a:t>
                </a:r>
              </a:p>
              <a:p>
                <a:pPr algn="l">
                  <a:lnSpc>
                    <a:spcPts val="3079"/>
                  </a:lnSpc>
                </a:pPr>
              </a:p>
            </p:txBody>
          </p:sp>
        </p:grpSp>
      </p:grpSp>
      <p:sp>
        <p:nvSpPr>
          <p:cNvPr name="Freeform 32" id="32"/>
          <p:cNvSpPr/>
          <p:nvPr/>
        </p:nvSpPr>
        <p:spPr>
          <a:xfrm flipH="false" flipV="false" rot="0">
            <a:off x="14589558" y="629679"/>
            <a:ext cx="1854644" cy="1841155"/>
          </a:xfrm>
          <a:custGeom>
            <a:avLst/>
            <a:gdLst/>
            <a:ahLst/>
            <a:cxnLst/>
            <a:rect r="r" b="b" t="t" l="l"/>
            <a:pathLst>
              <a:path h="1841155" w="1854644">
                <a:moveTo>
                  <a:pt x="0" y="0"/>
                </a:moveTo>
                <a:lnTo>
                  <a:pt x="1854644" y="0"/>
                </a:lnTo>
                <a:lnTo>
                  <a:pt x="1854644" y="1841156"/>
                </a:lnTo>
                <a:lnTo>
                  <a:pt x="0" y="184115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3" id="33"/>
          <p:cNvGrpSpPr/>
          <p:nvPr/>
        </p:nvGrpSpPr>
        <p:grpSpPr>
          <a:xfrm rot="0">
            <a:off x="5564326" y="8147701"/>
            <a:ext cx="8178855" cy="1259437"/>
            <a:chOff x="0" y="0"/>
            <a:chExt cx="10905140" cy="1679250"/>
          </a:xfrm>
        </p:grpSpPr>
        <p:grpSp>
          <p:nvGrpSpPr>
            <p:cNvPr name="Group 34" id="34"/>
            <p:cNvGrpSpPr/>
            <p:nvPr/>
          </p:nvGrpSpPr>
          <p:grpSpPr>
            <a:xfrm rot="0">
              <a:off x="203200" y="203200"/>
              <a:ext cx="10701940" cy="1476050"/>
              <a:chOff x="0" y="0"/>
              <a:chExt cx="2113963" cy="291565"/>
            </a:xfrm>
          </p:grpSpPr>
          <p:sp>
            <p:nvSpPr>
              <p:cNvPr name="Freeform 35" id="35"/>
              <p:cNvSpPr/>
              <p:nvPr/>
            </p:nvSpPr>
            <p:spPr>
              <a:xfrm flipH="false" flipV="false" rot="0">
                <a:off x="0" y="0"/>
                <a:ext cx="2113963" cy="291565"/>
              </a:xfrm>
              <a:custGeom>
                <a:avLst/>
                <a:gdLst/>
                <a:ahLst/>
                <a:cxnLst/>
                <a:rect r="r" b="b" t="t" l="l"/>
                <a:pathLst>
                  <a:path h="291565" w="2113963">
                    <a:moveTo>
                      <a:pt x="49192" y="0"/>
                    </a:moveTo>
                    <a:lnTo>
                      <a:pt x="2064771" y="0"/>
                    </a:lnTo>
                    <a:cubicBezTo>
                      <a:pt x="2077818" y="0"/>
                      <a:pt x="2090330" y="5183"/>
                      <a:pt x="2099555" y="14408"/>
                    </a:cubicBezTo>
                    <a:cubicBezTo>
                      <a:pt x="2108781" y="23633"/>
                      <a:pt x="2113963" y="36146"/>
                      <a:pt x="2113963" y="49192"/>
                    </a:cubicBezTo>
                    <a:lnTo>
                      <a:pt x="2113963" y="242373"/>
                    </a:lnTo>
                    <a:cubicBezTo>
                      <a:pt x="2113963" y="255420"/>
                      <a:pt x="2108781" y="267932"/>
                      <a:pt x="2099555" y="277157"/>
                    </a:cubicBezTo>
                    <a:cubicBezTo>
                      <a:pt x="2090330" y="286383"/>
                      <a:pt x="2077818" y="291565"/>
                      <a:pt x="2064771" y="291565"/>
                    </a:cubicBezTo>
                    <a:lnTo>
                      <a:pt x="49192" y="291565"/>
                    </a:lnTo>
                    <a:cubicBezTo>
                      <a:pt x="36146" y="291565"/>
                      <a:pt x="23633" y="286383"/>
                      <a:pt x="14408" y="277157"/>
                    </a:cubicBezTo>
                    <a:cubicBezTo>
                      <a:pt x="5183" y="267932"/>
                      <a:pt x="0" y="255420"/>
                      <a:pt x="0" y="242373"/>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36" id="36"/>
              <p:cNvSpPr txBox="true"/>
              <p:nvPr/>
            </p:nvSpPr>
            <p:spPr>
              <a:xfrm>
                <a:off x="0" y="-47625"/>
                <a:ext cx="2113963" cy="339190"/>
              </a:xfrm>
              <a:prstGeom prst="rect">
                <a:avLst/>
              </a:prstGeom>
            </p:spPr>
            <p:txBody>
              <a:bodyPr anchor="ctr" rtlCol="false" tIns="50800" lIns="50800" bIns="50800" rIns="50800"/>
              <a:lstStyle/>
              <a:p>
                <a:pPr algn="l">
                  <a:lnSpc>
                    <a:spcPts val="3919"/>
                  </a:lnSpc>
                </a:pPr>
              </a:p>
            </p:txBody>
          </p:sp>
        </p:grpSp>
        <p:grpSp>
          <p:nvGrpSpPr>
            <p:cNvPr name="Group 37" id="37"/>
            <p:cNvGrpSpPr/>
            <p:nvPr/>
          </p:nvGrpSpPr>
          <p:grpSpPr>
            <a:xfrm rot="0">
              <a:off x="0" y="0"/>
              <a:ext cx="10701940" cy="1507270"/>
              <a:chOff x="0" y="0"/>
              <a:chExt cx="2113963" cy="297732"/>
            </a:xfrm>
          </p:grpSpPr>
          <p:sp>
            <p:nvSpPr>
              <p:cNvPr name="Freeform 38" id="38"/>
              <p:cNvSpPr/>
              <p:nvPr/>
            </p:nvSpPr>
            <p:spPr>
              <a:xfrm flipH="false" flipV="false" rot="0">
                <a:off x="0" y="0"/>
                <a:ext cx="2113963" cy="297732"/>
              </a:xfrm>
              <a:custGeom>
                <a:avLst/>
                <a:gdLst/>
                <a:ahLst/>
                <a:cxnLst/>
                <a:rect r="r" b="b" t="t" l="l"/>
                <a:pathLst>
                  <a:path h="297732" w="2113963">
                    <a:moveTo>
                      <a:pt x="49192" y="0"/>
                    </a:moveTo>
                    <a:lnTo>
                      <a:pt x="2064771" y="0"/>
                    </a:lnTo>
                    <a:cubicBezTo>
                      <a:pt x="2077818" y="0"/>
                      <a:pt x="2090330" y="5183"/>
                      <a:pt x="2099555" y="14408"/>
                    </a:cubicBezTo>
                    <a:cubicBezTo>
                      <a:pt x="2108781" y="23633"/>
                      <a:pt x="2113963" y="36146"/>
                      <a:pt x="2113963" y="49192"/>
                    </a:cubicBezTo>
                    <a:lnTo>
                      <a:pt x="2113963" y="248540"/>
                    </a:lnTo>
                    <a:cubicBezTo>
                      <a:pt x="2113963" y="261587"/>
                      <a:pt x="2108781" y="274099"/>
                      <a:pt x="2099555" y="283324"/>
                    </a:cubicBezTo>
                    <a:cubicBezTo>
                      <a:pt x="2090330" y="292550"/>
                      <a:pt x="2077818" y="297732"/>
                      <a:pt x="2064771" y="297732"/>
                    </a:cubicBezTo>
                    <a:lnTo>
                      <a:pt x="49192" y="297732"/>
                    </a:lnTo>
                    <a:cubicBezTo>
                      <a:pt x="36146" y="297732"/>
                      <a:pt x="23633" y="292550"/>
                      <a:pt x="14408" y="283324"/>
                    </a:cubicBezTo>
                    <a:cubicBezTo>
                      <a:pt x="5183" y="274099"/>
                      <a:pt x="0" y="261587"/>
                      <a:pt x="0" y="248540"/>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39" id="39"/>
              <p:cNvSpPr txBox="true"/>
              <p:nvPr/>
            </p:nvSpPr>
            <p:spPr>
              <a:xfrm>
                <a:off x="0" y="-47625"/>
                <a:ext cx="2113963" cy="345357"/>
              </a:xfrm>
              <a:prstGeom prst="rect">
                <a:avLst/>
              </a:prstGeom>
            </p:spPr>
            <p:txBody>
              <a:bodyPr anchor="ctr" rtlCol="false" tIns="50800" lIns="50800" bIns="50800" rIns="50800"/>
              <a:lstStyle/>
              <a:p>
                <a:pPr algn="l">
                  <a:lnSpc>
                    <a:spcPts val="3919"/>
                  </a:lnSpc>
                </a:pPr>
                <a:r>
                  <a:rPr lang="en-US" sz="2799" b="true">
                    <a:solidFill>
                      <a:srgbClr val="FFFFFF"/>
                    </a:solidFill>
                    <a:latin typeface="Montserrat Semi-Bold"/>
                    <a:ea typeface="Montserrat Semi-Bold"/>
                    <a:cs typeface="Montserrat Semi-Bold"/>
                    <a:sym typeface="Montserrat Semi-Bold"/>
                  </a:rPr>
                  <a:t>   L’énergie solaire</a:t>
                </a:r>
              </a:p>
              <a:p>
                <a:pPr algn="l">
                  <a:lnSpc>
                    <a:spcPts val="3919"/>
                  </a:lnSpc>
                </a:pPr>
              </a:p>
            </p:txBody>
          </p:sp>
        </p:grpSp>
      </p:grpSp>
      <p:sp>
        <p:nvSpPr>
          <p:cNvPr name="Freeform 40" id="40"/>
          <p:cNvSpPr/>
          <p:nvPr/>
        </p:nvSpPr>
        <p:spPr>
          <a:xfrm flipH="false" flipV="false" rot="0">
            <a:off x="4347288" y="3752911"/>
            <a:ext cx="1055784" cy="1289507"/>
          </a:xfrm>
          <a:custGeom>
            <a:avLst/>
            <a:gdLst/>
            <a:ahLst/>
            <a:cxnLst/>
            <a:rect r="r" b="b" t="t" l="l"/>
            <a:pathLst>
              <a:path h="1289507" w="1055784">
                <a:moveTo>
                  <a:pt x="0" y="0"/>
                </a:moveTo>
                <a:lnTo>
                  <a:pt x="1055784" y="0"/>
                </a:lnTo>
                <a:lnTo>
                  <a:pt x="1055784" y="1289507"/>
                </a:lnTo>
                <a:lnTo>
                  <a:pt x="0" y="1289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1" id="41"/>
          <p:cNvSpPr/>
          <p:nvPr/>
        </p:nvSpPr>
        <p:spPr>
          <a:xfrm flipH="false" flipV="false" rot="0">
            <a:off x="4417554" y="5205647"/>
            <a:ext cx="915251" cy="1284563"/>
          </a:xfrm>
          <a:custGeom>
            <a:avLst/>
            <a:gdLst/>
            <a:ahLst/>
            <a:cxnLst/>
            <a:rect r="r" b="b" t="t" l="l"/>
            <a:pathLst>
              <a:path h="1284563" w="915251">
                <a:moveTo>
                  <a:pt x="0" y="0"/>
                </a:moveTo>
                <a:lnTo>
                  <a:pt x="915251" y="0"/>
                </a:lnTo>
                <a:lnTo>
                  <a:pt x="915251" y="1284563"/>
                </a:lnTo>
                <a:lnTo>
                  <a:pt x="0" y="128456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42" id="42"/>
          <p:cNvSpPr/>
          <p:nvPr/>
        </p:nvSpPr>
        <p:spPr>
          <a:xfrm flipH="false" flipV="false" rot="0">
            <a:off x="4335508" y="6639672"/>
            <a:ext cx="997298" cy="1303657"/>
          </a:xfrm>
          <a:custGeom>
            <a:avLst/>
            <a:gdLst/>
            <a:ahLst/>
            <a:cxnLst/>
            <a:rect r="r" b="b" t="t" l="l"/>
            <a:pathLst>
              <a:path h="1303657" w="997298">
                <a:moveTo>
                  <a:pt x="0" y="0"/>
                </a:moveTo>
                <a:lnTo>
                  <a:pt x="997297" y="0"/>
                </a:lnTo>
                <a:lnTo>
                  <a:pt x="997297" y="1303657"/>
                </a:lnTo>
                <a:lnTo>
                  <a:pt x="0" y="130365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a:ln cap="sq">
            <a:noFill/>
            <a:prstDash val="solid"/>
            <a:miter/>
          </a:ln>
        </p:spPr>
      </p:sp>
      <p:sp>
        <p:nvSpPr>
          <p:cNvPr name="Freeform 43" id="43"/>
          <p:cNvSpPr/>
          <p:nvPr/>
        </p:nvSpPr>
        <p:spPr>
          <a:xfrm flipH="false" flipV="false" rot="0">
            <a:off x="4417554" y="8105254"/>
            <a:ext cx="921591" cy="1164728"/>
          </a:xfrm>
          <a:custGeom>
            <a:avLst/>
            <a:gdLst/>
            <a:ahLst/>
            <a:cxnLst/>
            <a:rect r="r" b="b" t="t" l="l"/>
            <a:pathLst>
              <a:path h="1164728" w="921591">
                <a:moveTo>
                  <a:pt x="0" y="0"/>
                </a:moveTo>
                <a:lnTo>
                  <a:pt x="921591" y="0"/>
                </a:lnTo>
                <a:lnTo>
                  <a:pt x="921591" y="1164728"/>
                </a:lnTo>
                <a:lnTo>
                  <a:pt x="0" y="116472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44" id="44"/>
          <p:cNvSpPr txBox="true"/>
          <p:nvPr/>
        </p:nvSpPr>
        <p:spPr>
          <a:xfrm rot="0">
            <a:off x="3668452" y="2073535"/>
            <a:ext cx="11028363" cy="839669"/>
          </a:xfrm>
          <a:prstGeom prst="rect">
            <a:avLst/>
          </a:prstGeom>
        </p:spPr>
        <p:txBody>
          <a:bodyPr anchor="t" rtlCol="false" tIns="0" lIns="0" bIns="0" rIns="0">
            <a:spAutoFit/>
          </a:bodyPr>
          <a:lstStyle/>
          <a:p>
            <a:pPr algn="ctr" marL="0" indent="0" lvl="0">
              <a:lnSpc>
                <a:spcPts val="6461"/>
              </a:lnSpc>
              <a:spcBef>
                <a:spcPct val="0"/>
              </a:spcBef>
            </a:pPr>
            <a:r>
              <a:rPr lang="en-US" sz="5769">
                <a:solidFill>
                  <a:srgbClr val="2B2E44"/>
                </a:solidFill>
                <a:latin typeface="Anton"/>
                <a:ea typeface="Anton"/>
                <a:cs typeface="Anton"/>
                <a:sym typeface="Anton"/>
              </a:rPr>
              <a:t>LEQUEL N’EST PAS UNE ÉNERGIE FOSSILE ?</a:t>
            </a:r>
          </a:p>
        </p:txBody>
      </p:sp>
    </p:spTree>
  </p:cSld>
  <p:clrMapOvr>
    <a:masterClrMapping/>
  </p:clrMapOvr>
  <p:transition spd="fast">
    <p:fade/>
  </p:transition>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289504" y="1515236"/>
            <a:ext cx="17708992" cy="7256528"/>
            <a:chOff x="0" y="0"/>
            <a:chExt cx="23611989" cy="9675370"/>
          </a:xfrm>
        </p:grpSpPr>
        <p:sp>
          <p:nvSpPr>
            <p:cNvPr name="Freeform 3" id="3"/>
            <p:cNvSpPr/>
            <p:nvPr/>
          </p:nvSpPr>
          <p:spPr>
            <a:xfrm flipH="false" flipV="false" rot="0">
              <a:off x="0" y="0"/>
              <a:ext cx="23611989" cy="9675370"/>
            </a:xfrm>
            <a:custGeom>
              <a:avLst/>
              <a:gdLst/>
              <a:ahLst/>
              <a:cxnLst/>
              <a:rect r="r" b="b" t="t" l="l"/>
              <a:pathLst>
                <a:path h="9675370" w="23611989">
                  <a:moveTo>
                    <a:pt x="0" y="0"/>
                  </a:moveTo>
                  <a:lnTo>
                    <a:pt x="23611989" y="0"/>
                  </a:lnTo>
                  <a:lnTo>
                    <a:pt x="23611989" y="9675370"/>
                  </a:lnTo>
                  <a:lnTo>
                    <a:pt x="0" y="9675370"/>
                  </a:lnTo>
                  <a:lnTo>
                    <a:pt x="0" y="0"/>
                  </a:lnTo>
                  <a:close/>
                </a:path>
              </a:pathLst>
            </a:custGeom>
            <a:blipFill>
              <a:blip r:embed="rId2"/>
              <a:stretch>
                <a:fillRect l="-305" t="0" r="-305" b="0"/>
              </a:stretch>
            </a:blipFill>
          </p:spPr>
        </p:sp>
        <p:sp>
          <p:nvSpPr>
            <p:cNvPr name="Freeform 4" id="4"/>
            <p:cNvSpPr/>
            <p:nvPr/>
          </p:nvSpPr>
          <p:spPr>
            <a:xfrm flipH="false" flipV="false" rot="0">
              <a:off x="20357779" y="3529280"/>
              <a:ext cx="2394952" cy="1750578"/>
            </a:xfrm>
            <a:custGeom>
              <a:avLst/>
              <a:gdLst/>
              <a:ahLst/>
              <a:cxnLst/>
              <a:rect r="r" b="b" t="t" l="l"/>
              <a:pathLst>
                <a:path h="1750578" w="2394952">
                  <a:moveTo>
                    <a:pt x="0" y="0"/>
                  </a:moveTo>
                  <a:lnTo>
                    <a:pt x="2394953" y="0"/>
                  </a:lnTo>
                  <a:lnTo>
                    <a:pt x="2394953" y="1750577"/>
                  </a:lnTo>
                  <a:lnTo>
                    <a:pt x="0" y="1750577"/>
                  </a:lnTo>
                  <a:lnTo>
                    <a:pt x="0" y="0"/>
                  </a:lnTo>
                  <a:close/>
                </a:path>
              </a:pathLst>
            </a:custGeom>
            <a:blipFill>
              <a:blip r:embed="rId3"/>
              <a:stretch>
                <a:fillRect l="-2" t="0" r="-2" b="0"/>
              </a:stretch>
            </a:blipFill>
          </p:spPr>
        </p:sp>
        <p:sp>
          <p:nvSpPr>
            <p:cNvPr name="Freeform 5" id="5"/>
            <p:cNvSpPr/>
            <p:nvPr/>
          </p:nvSpPr>
          <p:spPr>
            <a:xfrm flipH="false" flipV="false" rot="0">
              <a:off x="764164" y="3529280"/>
              <a:ext cx="2557464" cy="1869365"/>
            </a:xfrm>
            <a:custGeom>
              <a:avLst/>
              <a:gdLst/>
              <a:ahLst/>
              <a:cxnLst/>
              <a:rect r="r" b="b" t="t" l="l"/>
              <a:pathLst>
                <a:path h="1869365" w="2557464">
                  <a:moveTo>
                    <a:pt x="0" y="0"/>
                  </a:moveTo>
                  <a:lnTo>
                    <a:pt x="2557464" y="0"/>
                  </a:lnTo>
                  <a:lnTo>
                    <a:pt x="2557464" y="1869364"/>
                  </a:lnTo>
                  <a:lnTo>
                    <a:pt x="0" y="1869364"/>
                  </a:lnTo>
                  <a:lnTo>
                    <a:pt x="0" y="0"/>
                  </a:lnTo>
                  <a:close/>
                </a:path>
              </a:pathLst>
            </a:custGeom>
            <a:blipFill>
              <a:blip r:embed="rId4"/>
              <a:stretch>
                <a:fillRect l="-2" t="0" r="-2" b="0"/>
              </a:stretch>
            </a:blipFill>
          </p:spPr>
        </p:sp>
        <p:sp>
          <p:nvSpPr>
            <p:cNvPr name="Freeform 6" id="6"/>
            <p:cNvSpPr/>
            <p:nvPr/>
          </p:nvSpPr>
          <p:spPr>
            <a:xfrm flipH="false" flipV="false" rot="0">
              <a:off x="4073242"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5"/>
              <a:stretch>
                <a:fillRect l="-2" t="0" r="-2" b="0"/>
              </a:stretch>
            </a:blipFill>
          </p:spPr>
        </p:sp>
        <p:sp>
          <p:nvSpPr>
            <p:cNvPr name="Freeform 7" id="7"/>
            <p:cNvSpPr/>
            <p:nvPr/>
          </p:nvSpPr>
          <p:spPr>
            <a:xfrm flipH="false" flipV="false" rot="0">
              <a:off x="7319094" y="3529280"/>
              <a:ext cx="2446196" cy="1750578"/>
            </a:xfrm>
            <a:custGeom>
              <a:avLst/>
              <a:gdLst/>
              <a:ahLst/>
              <a:cxnLst/>
              <a:rect r="r" b="b" t="t" l="l"/>
              <a:pathLst>
                <a:path h="1750578" w="2446196">
                  <a:moveTo>
                    <a:pt x="0" y="0"/>
                  </a:moveTo>
                  <a:lnTo>
                    <a:pt x="2446197" y="0"/>
                  </a:lnTo>
                  <a:lnTo>
                    <a:pt x="2446197" y="1750577"/>
                  </a:lnTo>
                  <a:lnTo>
                    <a:pt x="0" y="1750577"/>
                  </a:lnTo>
                  <a:lnTo>
                    <a:pt x="0" y="0"/>
                  </a:lnTo>
                  <a:close/>
                </a:path>
              </a:pathLst>
            </a:custGeom>
            <a:blipFill>
              <a:blip r:embed="rId6"/>
              <a:stretch>
                <a:fillRect l="0" t="-1067" r="0" b="-1067"/>
              </a:stretch>
            </a:blipFill>
          </p:spPr>
        </p:sp>
        <p:sp>
          <p:nvSpPr>
            <p:cNvPr name="Freeform 8" id="8"/>
            <p:cNvSpPr/>
            <p:nvPr/>
          </p:nvSpPr>
          <p:spPr>
            <a:xfrm flipH="false" flipV="false" rot="0">
              <a:off x="10608519"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7"/>
              <a:stretch>
                <a:fillRect l="-2" t="0" r="-2" b="0"/>
              </a:stretch>
            </a:blipFill>
          </p:spPr>
        </p:sp>
        <p:sp>
          <p:nvSpPr>
            <p:cNvPr name="Freeform 9" id="9"/>
            <p:cNvSpPr/>
            <p:nvPr/>
          </p:nvSpPr>
          <p:spPr>
            <a:xfrm flipH="false" flipV="false" rot="0">
              <a:off x="13841671" y="3512915"/>
              <a:ext cx="2417340" cy="1766942"/>
            </a:xfrm>
            <a:custGeom>
              <a:avLst/>
              <a:gdLst/>
              <a:ahLst/>
              <a:cxnLst/>
              <a:rect r="r" b="b" t="t" l="l"/>
              <a:pathLst>
                <a:path h="1766942" w="2417340">
                  <a:moveTo>
                    <a:pt x="0" y="0"/>
                  </a:moveTo>
                  <a:lnTo>
                    <a:pt x="2417340" y="0"/>
                  </a:lnTo>
                  <a:lnTo>
                    <a:pt x="2417340" y="1766942"/>
                  </a:lnTo>
                  <a:lnTo>
                    <a:pt x="0" y="1766942"/>
                  </a:lnTo>
                  <a:lnTo>
                    <a:pt x="0" y="0"/>
                  </a:lnTo>
                  <a:close/>
                </a:path>
              </a:pathLst>
            </a:custGeom>
            <a:blipFill>
              <a:blip r:embed="rId8"/>
              <a:stretch>
                <a:fillRect l="-2" t="0" r="-2" b="0"/>
              </a:stretch>
            </a:blipFill>
          </p:spPr>
        </p:sp>
        <p:sp>
          <p:nvSpPr>
            <p:cNvPr name="Freeform 10" id="10"/>
            <p:cNvSpPr/>
            <p:nvPr/>
          </p:nvSpPr>
          <p:spPr>
            <a:xfrm flipH="false" flipV="false" rot="0">
              <a:off x="17097211"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9"/>
              <a:stretch>
                <a:fillRect l="-2" t="0" r="-2" b="0"/>
              </a:stretch>
            </a:blipFill>
          </p:spPr>
        </p:sp>
      </p:grpSp>
      <p:grpSp>
        <p:nvGrpSpPr>
          <p:cNvPr name="Group 11" id="11"/>
          <p:cNvGrpSpPr/>
          <p:nvPr/>
        </p:nvGrpSpPr>
        <p:grpSpPr>
          <a:xfrm rot="0">
            <a:off x="9413191" y="2168982"/>
            <a:ext cx="1947340" cy="1366110"/>
            <a:chOff x="0" y="0"/>
            <a:chExt cx="1158617" cy="812800"/>
          </a:xfrm>
        </p:grpSpPr>
        <p:sp>
          <p:nvSpPr>
            <p:cNvPr name="Freeform 12" id="12"/>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0"/>
              <a:stretch>
                <a:fillRect l="0" t="-2094" r="0" b="-2094"/>
              </a:stretch>
            </a:blipFill>
          </p:spPr>
        </p:sp>
      </p:gr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178433">
            <a:off x="-501316" y="-567966"/>
            <a:ext cx="19261676" cy="2300229"/>
            <a:chOff x="0" y="0"/>
            <a:chExt cx="8041298" cy="960291"/>
          </a:xfrm>
        </p:grpSpPr>
        <p:sp>
          <p:nvSpPr>
            <p:cNvPr name="Freeform 3" id="3"/>
            <p:cNvSpPr/>
            <p:nvPr/>
          </p:nvSpPr>
          <p:spPr>
            <a:xfrm flipH="false" flipV="false" rot="0">
              <a:off x="0" y="0"/>
              <a:ext cx="8041298" cy="960291"/>
            </a:xfrm>
            <a:custGeom>
              <a:avLst/>
              <a:gdLst/>
              <a:ahLst/>
              <a:cxnLst/>
              <a:rect r="r" b="b" t="t" l="l"/>
              <a:pathLst>
                <a:path h="960291" w="8041298">
                  <a:moveTo>
                    <a:pt x="0" y="0"/>
                  </a:moveTo>
                  <a:lnTo>
                    <a:pt x="8041298" y="0"/>
                  </a:lnTo>
                  <a:lnTo>
                    <a:pt x="8041298" y="960291"/>
                  </a:lnTo>
                  <a:lnTo>
                    <a:pt x="0" y="960291"/>
                  </a:lnTo>
                  <a:close/>
                </a:path>
              </a:pathLst>
            </a:custGeom>
            <a:solidFill>
              <a:srgbClr val="FF0000"/>
            </a:solidFill>
          </p:spPr>
        </p:sp>
        <p:sp>
          <p:nvSpPr>
            <p:cNvPr name="TextBox 4" id="4"/>
            <p:cNvSpPr txBox="true"/>
            <p:nvPr/>
          </p:nvSpPr>
          <p:spPr>
            <a:xfrm>
              <a:off x="0" y="-9525"/>
              <a:ext cx="8041298" cy="969816"/>
            </a:xfrm>
            <a:prstGeom prst="rect">
              <a:avLst/>
            </a:prstGeom>
          </p:spPr>
          <p:txBody>
            <a:bodyPr anchor="ctr" rtlCol="false" tIns="16249" lIns="16249" bIns="16249" rIns="16249"/>
            <a:lstStyle/>
            <a:p>
              <a:pPr algn="ctr">
                <a:lnSpc>
                  <a:spcPts val="626"/>
                </a:lnSpc>
              </a:pPr>
            </a:p>
          </p:txBody>
        </p:sp>
      </p:grpSp>
      <p:grpSp>
        <p:nvGrpSpPr>
          <p:cNvPr name="Group 5" id="5"/>
          <p:cNvGrpSpPr/>
          <p:nvPr/>
        </p:nvGrpSpPr>
        <p:grpSpPr>
          <a:xfrm rot="0">
            <a:off x="9652362" y="4005979"/>
            <a:ext cx="6729975" cy="3759480"/>
            <a:chOff x="0" y="0"/>
            <a:chExt cx="8973300" cy="5012640"/>
          </a:xfrm>
        </p:grpSpPr>
        <p:grpSp>
          <p:nvGrpSpPr>
            <p:cNvPr name="Group 6" id="6"/>
            <p:cNvGrpSpPr/>
            <p:nvPr/>
          </p:nvGrpSpPr>
          <p:grpSpPr>
            <a:xfrm rot="0">
              <a:off x="0" y="0"/>
              <a:ext cx="8973300" cy="5012640"/>
              <a:chOff x="0" y="0"/>
              <a:chExt cx="1769660" cy="988563"/>
            </a:xfrm>
          </p:grpSpPr>
          <p:sp>
            <p:nvSpPr>
              <p:cNvPr name="Freeform 7" id="7"/>
              <p:cNvSpPr/>
              <p:nvPr/>
            </p:nvSpPr>
            <p:spPr>
              <a:xfrm flipH="false" flipV="false" rot="0">
                <a:off x="0" y="0"/>
                <a:ext cx="1769660" cy="988563"/>
              </a:xfrm>
              <a:custGeom>
                <a:avLst/>
                <a:gdLst/>
                <a:ahLst/>
                <a:cxnLst/>
                <a:rect r="r" b="b" t="t" l="l"/>
                <a:pathLst>
                  <a:path h="988563" w="1769660">
                    <a:moveTo>
                      <a:pt x="0" y="0"/>
                    </a:moveTo>
                    <a:lnTo>
                      <a:pt x="1769660" y="0"/>
                    </a:lnTo>
                    <a:lnTo>
                      <a:pt x="1769660" y="988563"/>
                    </a:lnTo>
                    <a:lnTo>
                      <a:pt x="0" y="988563"/>
                    </a:lnTo>
                    <a:close/>
                  </a:path>
                </a:pathLst>
              </a:custGeom>
              <a:solidFill>
                <a:srgbClr val="2B2E44"/>
              </a:solidFill>
            </p:spPr>
          </p:sp>
          <p:sp>
            <p:nvSpPr>
              <p:cNvPr name="TextBox 8" id="8"/>
              <p:cNvSpPr txBox="true"/>
              <p:nvPr/>
            </p:nvSpPr>
            <p:spPr>
              <a:xfrm>
                <a:off x="0" y="-9525"/>
                <a:ext cx="1769660" cy="998088"/>
              </a:xfrm>
              <a:prstGeom prst="rect">
                <a:avLst/>
              </a:prstGeom>
            </p:spPr>
            <p:txBody>
              <a:bodyPr anchor="ctr" rtlCol="false" tIns="109312" lIns="109312" bIns="109312" rIns="109312"/>
              <a:lstStyle/>
              <a:p>
                <a:pPr algn="ctr">
                  <a:lnSpc>
                    <a:spcPts val="626"/>
                  </a:lnSpc>
                </a:pPr>
              </a:p>
            </p:txBody>
          </p:sp>
        </p:grpSp>
        <p:sp>
          <p:nvSpPr>
            <p:cNvPr name="TextBox 9" id="9"/>
            <p:cNvSpPr txBox="true"/>
            <p:nvPr/>
          </p:nvSpPr>
          <p:spPr>
            <a:xfrm rot="0">
              <a:off x="0" y="354248"/>
              <a:ext cx="4376240" cy="962088"/>
            </a:xfrm>
            <a:prstGeom prst="rect">
              <a:avLst/>
            </a:prstGeom>
          </p:spPr>
          <p:txBody>
            <a:bodyPr anchor="t" rtlCol="false" tIns="0" lIns="0" bIns="0" rIns="0">
              <a:spAutoFit/>
            </a:bodyPr>
            <a:lstStyle/>
            <a:p>
              <a:pPr algn="ctr">
                <a:lnSpc>
                  <a:spcPts val="5536"/>
                </a:lnSpc>
                <a:spcBef>
                  <a:spcPct val="0"/>
                </a:spcBef>
              </a:pPr>
              <a:r>
                <a:rPr lang="en-US" sz="4943">
                  <a:solidFill>
                    <a:srgbClr val="FFF8E7"/>
                  </a:solidFill>
                  <a:latin typeface="Anton"/>
                  <a:ea typeface="Anton"/>
                  <a:cs typeface="Anton"/>
                  <a:sym typeface="Anton"/>
                </a:rPr>
                <a:t>EXTRACTION</a:t>
              </a:r>
            </a:p>
          </p:txBody>
        </p:sp>
        <p:sp>
          <p:nvSpPr>
            <p:cNvPr name="TextBox 10" id="10"/>
            <p:cNvSpPr txBox="true"/>
            <p:nvPr/>
          </p:nvSpPr>
          <p:spPr>
            <a:xfrm rot="0">
              <a:off x="410055" y="1335386"/>
              <a:ext cx="8153191" cy="3318800"/>
            </a:xfrm>
            <a:prstGeom prst="rect">
              <a:avLst/>
            </a:prstGeom>
          </p:spPr>
          <p:txBody>
            <a:bodyPr anchor="t" rtlCol="false" tIns="0" lIns="0" bIns="0" rIns="0">
              <a:spAutoFit/>
            </a:bodyPr>
            <a:lstStyle/>
            <a:p>
              <a:pPr algn="l">
                <a:lnSpc>
                  <a:spcPts val="2843"/>
                </a:lnSpc>
              </a:pPr>
              <a:r>
                <a:rPr lang="en-US" sz="2538">
                  <a:solidFill>
                    <a:srgbClr val="FFF8E7"/>
                  </a:solidFill>
                  <a:latin typeface="Quicksand"/>
                  <a:ea typeface="Quicksand"/>
                  <a:cs typeface="Quicksand"/>
                  <a:sym typeface="Quicksand"/>
                </a:rPr>
                <a:t>Il faut extraire d’énormes quantités de minerai pour récupérer le métal, ce qui consomme beaucoup d’énergie.</a:t>
              </a:r>
            </a:p>
            <a:p>
              <a:pPr algn="l">
                <a:lnSpc>
                  <a:spcPts val="2843"/>
                </a:lnSpc>
              </a:pPr>
            </a:p>
            <a:p>
              <a:pPr algn="l">
                <a:lnSpc>
                  <a:spcPts val="2843"/>
                </a:lnSpc>
                <a:spcBef>
                  <a:spcPct val="0"/>
                </a:spcBef>
              </a:pPr>
              <a:r>
                <a:rPr lang="en-US" sz="2538">
                  <a:solidFill>
                    <a:srgbClr val="FFF8E7"/>
                  </a:solidFill>
                  <a:latin typeface="Quicksand"/>
                  <a:ea typeface="Quicksand"/>
                  <a:cs typeface="Quicksand"/>
                  <a:sym typeface="Quicksand"/>
                </a:rPr>
                <a:t>Par exemple, il faut extraire 1 tonne de roche pour extraire entre 2,5 et 5 kg de cuivre.</a:t>
              </a:r>
            </a:p>
          </p:txBody>
        </p:sp>
      </p:grpSp>
      <p:sp>
        <p:nvSpPr>
          <p:cNvPr name="Freeform 11" id="11"/>
          <p:cNvSpPr/>
          <p:nvPr/>
        </p:nvSpPr>
        <p:spPr>
          <a:xfrm flipH="false" flipV="false" rot="0">
            <a:off x="690222" y="3054880"/>
            <a:ext cx="7456394" cy="5965115"/>
          </a:xfrm>
          <a:custGeom>
            <a:avLst/>
            <a:gdLst/>
            <a:ahLst/>
            <a:cxnLst/>
            <a:rect r="r" b="b" t="t" l="l"/>
            <a:pathLst>
              <a:path h="5965115" w="7456394">
                <a:moveTo>
                  <a:pt x="0" y="0"/>
                </a:moveTo>
                <a:lnTo>
                  <a:pt x="7456393" y="0"/>
                </a:lnTo>
                <a:lnTo>
                  <a:pt x="7456393" y="5965115"/>
                </a:lnTo>
                <a:lnTo>
                  <a:pt x="0" y="5965115"/>
                </a:lnTo>
                <a:lnTo>
                  <a:pt x="0" y="0"/>
                </a:lnTo>
                <a:close/>
              </a:path>
            </a:pathLst>
          </a:custGeom>
          <a:blipFill>
            <a:blip r:embed="rId2"/>
            <a:stretch>
              <a:fillRect l="0" t="0" r="0" b="0"/>
            </a:stretch>
          </a:blipFill>
        </p:spPr>
      </p:sp>
      <p:sp>
        <p:nvSpPr>
          <p:cNvPr name="TextBox 12" id="12"/>
          <p:cNvSpPr txBox="true"/>
          <p:nvPr/>
        </p:nvSpPr>
        <p:spPr>
          <a:xfrm rot="-205411">
            <a:off x="2758565" y="581300"/>
            <a:ext cx="12773713" cy="942340"/>
          </a:xfrm>
          <a:prstGeom prst="rect">
            <a:avLst/>
          </a:prstGeom>
        </p:spPr>
        <p:txBody>
          <a:bodyPr anchor="t" rtlCol="false" tIns="0" lIns="0" bIns="0" rIns="0">
            <a:spAutoFit/>
          </a:bodyPr>
          <a:lstStyle/>
          <a:p>
            <a:pPr algn="ctr">
              <a:lnSpc>
                <a:spcPts val="7280"/>
              </a:lnSpc>
            </a:pPr>
            <a:r>
              <a:rPr lang="en-US" sz="6500">
                <a:solidFill>
                  <a:srgbClr val="FBF3E1"/>
                </a:solidFill>
                <a:latin typeface="Anton"/>
                <a:ea typeface="Anton"/>
                <a:cs typeface="Anton"/>
                <a:sym typeface="Anton"/>
              </a:rPr>
              <a:t>POLLUTION DE L’AIR</a:t>
            </a:r>
          </a:p>
        </p:txBody>
      </p:sp>
      <p:sp>
        <p:nvSpPr>
          <p:cNvPr name="TextBox 13" id="13"/>
          <p:cNvSpPr txBox="true"/>
          <p:nvPr/>
        </p:nvSpPr>
        <p:spPr>
          <a:xfrm rot="0">
            <a:off x="288217" y="2192269"/>
            <a:ext cx="7858398" cy="621134"/>
          </a:xfrm>
          <a:prstGeom prst="rect">
            <a:avLst/>
          </a:prstGeom>
        </p:spPr>
        <p:txBody>
          <a:bodyPr anchor="t" rtlCol="false" tIns="0" lIns="0" bIns="0" rIns="0">
            <a:spAutoFit/>
          </a:bodyPr>
          <a:lstStyle/>
          <a:p>
            <a:pPr algn="ctr">
              <a:lnSpc>
                <a:spcPts val="2514"/>
              </a:lnSpc>
              <a:spcBef>
                <a:spcPct val="0"/>
              </a:spcBef>
            </a:pPr>
            <a:r>
              <a:rPr lang="en-US" sz="1795">
                <a:solidFill>
                  <a:srgbClr val="000000"/>
                </a:solidFill>
                <a:latin typeface="Quicksand"/>
                <a:ea typeface="Quicksand"/>
                <a:cs typeface="Quicksand"/>
                <a:sym typeface="Quicksand"/>
              </a:rPr>
              <a:t>Mine de Palabora (4,1 millions de tonnes de cuivre), </a:t>
            </a:r>
          </a:p>
          <a:p>
            <a:pPr algn="ctr">
              <a:lnSpc>
                <a:spcPts val="2514"/>
              </a:lnSpc>
              <a:spcBef>
                <a:spcPct val="0"/>
              </a:spcBef>
            </a:pPr>
            <a:r>
              <a:rPr lang="en-US" sz="1795">
                <a:solidFill>
                  <a:srgbClr val="000000"/>
                </a:solidFill>
                <a:latin typeface="Quicksand"/>
                <a:ea typeface="Quicksand"/>
                <a:cs typeface="Quicksand"/>
                <a:sym typeface="Quicksand"/>
              </a:rPr>
              <a:t>extraite de la série « For What it’s Worth » © Dillon Marsh</a:t>
            </a:r>
          </a:p>
        </p:txBody>
      </p:sp>
      <p:sp>
        <p:nvSpPr>
          <p:cNvPr name="TextBox 14" id="14"/>
          <p:cNvSpPr txBox="true"/>
          <p:nvPr/>
        </p:nvSpPr>
        <p:spPr>
          <a:xfrm rot="0">
            <a:off x="8544316" y="8920880"/>
            <a:ext cx="7838021" cy="1160907"/>
          </a:xfrm>
          <a:prstGeom prst="rect">
            <a:avLst/>
          </a:prstGeom>
        </p:spPr>
        <p:txBody>
          <a:bodyPr anchor="t" rtlCol="false" tIns="0" lIns="0" bIns="0" rIns="0">
            <a:spAutoFit/>
          </a:bodyPr>
          <a:lstStyle/>
          <a:p>
            <a:pPr algn="ctr">
              <a:lnSpc>
                <a:spcPts val="3023"/>
              </a:lnSpc>
              <a:spcBef>
                <a:spcPct val="0"/>
              </a:spcBef>
            </a:pPr>
            <a:r>
              <a:rPr lang="en-US" sz="2699">
                <a:solidFill>
                  <a:srgbClr val="2B2E44"/>
                </a:solidFill>
                <a:latin typeface="Quicksand"/>
                <a:ea typeface="Quicksand"/>
                <a:cs typeface="Quicksand"/>
                <a:sym typeface="Quicksand"/>
              </a:rPr>
              <a:t>Mine de cuivre avec une sphère rajoutée numériquement </a:t>
            </a:r>
            <a:r>
              <a:rPr lang="en-US" sz="2699">
                <a:solidFill>
                  <a:srgbClr val="2B2E44"/>
                </a:solidFill>
                <a:latin typeface="Quicksand"/>
                <a:ea typeface="Quicksand"/>
                <a:cs typeface="Quicksand"/>
                <a:sym typeface="Quicksand"/>
              </a:rPr>
              <a:t>représentant la quantité totale de cuivre extraite de cette mine.</a:t>
            </a:r>
          </a:p>
        </p:txBody>
      </p:sp>
      <p:sp>
        <p:nvSpPr>
          <p:cNvPr name="Freeform 15" id="15"/>
          <p:cNvSpPr/>
          <p:nvPr/>
        </p:nvSpPr>
        <p:spPr>
          <a:xfrm flipH="false" flipV="false" rot="768436">
            <a:off x="6836160" y="9420162"/>
            <a:ext cx="1518068" cy="499582"/>
          </a:xfrm>
          <a:custGeom>
            <a:avLst/>
            <a:gdLst/>
            <a:ahLst/>
            <a:cxnLst/>
            <a:rect r="r" b="b" t="t" l="l"/>
            <a:pathLst>
              <a:path h="499582" w="1518068">
                <a:moveTo>
                  <a:pt x="0" y="0"/>
                </a:moveTo>
                <a:lnTo>
                  <a:pt x="1518068" y="0"/>
                </a:lnTo>
                <a:lnTo>
                  <a:pt x="1518068" y="499583"/>
                </a:lnTo>
                <a:lnTo>
                  <a:pt x="0" y="49958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FBF4EA"/>
        </a:solidFill>
      </p:bgPr>
    </p:bg>
    <p:spTree>
      <p:nvGrpSpPr>
        <p:cNvPr id="1" name=""/>
        <p:cNvGrpSpPr/>
        <p:nvPr/>
      </p:nvGrpSpPr>
      <p:grpSpPr>
        <a:xfrm>
          <a:off x="0" y="0"/>
          <a:ext cx="0" cy="0"/>
          <a:chOff x="0" y="0"/>
          <a:chExt cx="0" cy="0"/>
        </a:xfrm>
      </p:grpSpPr>
      <p:grpSp>
        <p:nvGrpSpPr>
          <p:cNvPr name="Group 2" id="2"/>
          <p:cNvGrpSpPr/>
          <p:nvPr/>
        </p:nvGrpSpPr>
        <p:grpSpPr>
          <a:xfrm rot="0">
            <a:off x="-195419" y="7374864"/>
            <a:ext cx="18678839" cy="3094625"/>
            <a:chOff x="0" y="0"/>
            <a:chExt cx="4919530" cy="815045"/>
          </a:xfrm>
        </p:grpSpPr>
        <p:sp>
          <p:nvSpPr>
            <p:cNvPr name="Freeform 3" id="3"/>
            <p:cNvSpPr/>
            <p:nvPr/>
          </p:nvSpPr>
          <p:spPr>
            <a:xfrm flipH="false" flipV="false" rot="0">
              <a:off x="0" y="0"/>
              <a:ext cx="4919530" cy="815045"/>
            </a:xfrm>
            <a:custGeom>
              <a:avLst/>
              <a:gdLst/>
              <a:ahLst/>
              <a:cxnLst/>
              <a:rect r="r" b="b" t="t" l="l"/>
              <a:pathLst>
                <a:path h="815045" w="4919530">
                  <a:moveTo>
                    <a:pt x="0" y="0"/>
                  </a:moveTo>
                  <a:lnTo>
                    <a:pt x="4919530" y="0"/>
                  </a:lnTo>
                  <a:lnTo>
                    <a:pt x="4919530" y="815045"/>
                  </a:lnTo>
                  <a:lnTo>
                    <a:pt x="0" y="815045"/>
                  </a:lnTo>
                  <a:close/>
                </a:path>
              </a:pathLst>
            </a:custGeom>
            <a:solidFill>
              <a:srgbClr val="FFA501"/>
            </a:solidFill>
            <a:ln cap="sq">
              <a:noFill/>
              <a:prstDash val="solid"/>
              <a:miter/>
            </a:ln>
          </p:spPr>
        </p:sp>
        <p:sp>
          <p:nvSpPr>
            <p:cNvPr name="TextBox 4" id="4"/>
            <p:cNvSpPr txBox="true"/>
            <p:nvPr/>
          </p:nvSpPr>
          <p:spPr>
            <a:xfrm>
              <a:off x="0" y="47625"/>
              <a:ext cx="4919530" cy="767420"/>
            </a:xfrm>
            <a:prstGeom prst="rect">
              <a:avLst/>
            </a:prstGeom>
          </p:spPr>
          <p:txBody>
            <a:bodyPr anchor="ctr" rtlCol="false" tIns="50800" lIns="50800" bIns="50800" rIns="50800"/>
            <a:lstStyle/>
            <a:p>
              <a:pPr algn="ctr" marL="0" indent="0" lvl="0">
                <a:lnSpc>
                  <a:spcPts val="6165"/>
                </a:lnSpc>
                <a:spcBef>
                  <a:spcPct val="0"/>
                </a:spcBef>
              </a:pPr>
            </a:p>
          </p:txBody>
        </p:sp>
      </p:grpSp>
      <p:grpSp>
        <p:nvGrpSpPr>
          <p:cNvPr name="Group 5" id="5"/>
          <p:cNvGrpSpPr/>
          <p:nvPr/>
        </p:nvGrpSpPr>
        <p:grpSpPr>
          <a:xfrm rot="0">
            <a:off x="2771120" y="1181100"/>
            <a:ext cx="12898160" cy="7920007"/>
            <a:chOff x="0" y="0"/>
            <a:chExt cx="3397046" cy="2085928"/>
          </a:xfrm>
        </p:grpSpPr>
        <p:sp>
          <p:nvSpPr>
            <p:cNvPr name="Freeform 6" id="6"/>
            <p:cNvSpPr/>
            <p:nvPr/>
          </p:nvSpPr>
          <p:spPr>
            <a:xfrm flipH="false" flipV="false" rot="0">
              <a:off x="0" y="0"/>
              <a:ext cx="3397046" cy="2085928"/>
            </a:xfrm>
            <a:custGeom>
              <a:avLst/>
              <a:gdLst/>
              <a:ahLst/>
              <a:cxnLst/>
              <a:rect r="r" b="b" t="t" l="l"/>
              <a:pathLst>
                <a:path h="2085928" w="3397046">
                  <a:moveTo>
                    <a:pt x="30612" y="0"/>
                  </a:moveTo>
                  <a:lnTo>
                    <a:pt x="3366434" y="0"/>
                  </a:lnTo>
                  <a:cubicBezTo>
                    <a:pt x="3383341" y="0"/>
                    <a:pt x="3397046" y="13705"/>
                    <a:pt x="3397046" y="30612"/>
                  </a:cubicBezTo>
                  <a:lnTo>
                    <a:pt x="3397046" y="2055316"/>
                  </a:lnTo>
                  <a:cubicBezTo>
                    <a:pt x="3397046" y="2072223"/>
                    <a:pt x="3383341" y="2085928"/>
                    <a:pt x="3366434" y="2085928"/>
                  </a:cubicBezTo>
                  <a:lnTo>
                    <a:pt x="30612" y="2085928"/>
                  </a:lnTo>
                  <a:cubicBezTo>
                    <a:pt x="13705" y="2085928"/>
                    <a:pt x="0" y="2072223"/>
                    <a:pt x="0" y="2055316"/>
                  </a:cubicBezTo>
                  <a:lnTo>
                    <a:pt x="0" y="30612"/>
                  </a:lnTo>
                  <a:cubicBezTo>
                    <a:pt x="0" y="13705"/>
                    <a:pt x="13705" y="0"/>
                    <a:pt x="30612" y="0"/>
                  </a:cubicBezTo>
                  <a:close/>
                </a:path>
              </a:pathLst>
            </a:custGeom>
            <a:solidFill>
              <a:srgbClr val="A6A6A6"/>
            </a:solidFill>
            <a:ln cap="rnd">
              <a:noFill/>
              <a:prstDash val="solid"/>
              <a:round/>
            </a:ln>
          </p:spPr>
        </p:sp>
        <p:sp>
          <p:nvSpPr>
            <p:cNvPr name="TextBox 7" id="7"/>
            <p:cNvSpPr txBox="true"/>
            <p:nvPr/>
          </p:nvSpPr>
          <p:spPr>
            <a:xfrm>
              <a:off x="0" y="-38100"/>
              <a:ext cx="3397046" cy="2124028"/>
            </a:xfrm>
            <a:prstGeom prst="rect">
              <a:avLst/>
            </a:prstGeom>
          </p:spPr>
          <p:txBody>
            <a:bodyPr anchor="ctr" rtlCol="false" tIns="50800" lIns="50800" bIns="50800" rIns="50800"/>
            <a:lstStyle/>
            <a:p>
              <a:pPr algn="ctr">
                <a:lnSpc>
                  <a:spcPts val="2659"/>
                </a:lnSpc>
                <a:spcBef>
                  <a:spcPct val="0"/>
                </a:spcBef>
              </a:pPr>
            </a:p>
          </p:txBody>
        </p:sp>
      </p:grpSp>
      <p:grpSp>
        <p:nvGrpSpPr>
          <p:cNvPr name="Group 8" id="8"/>
          <p:cNvGrpSpPr/>
          <p:nvPr/>
        </p:nvGrpSpPr>
        <p:grpSpPr>
          <a:xfrm rot="0">
            <a:off x="2618720" y="495430"/>
            <a:ext cx="12898160" cy="9369243"/>
            <a:chOff x="0" y="0"/>
            <a:chExt cx="3397046" cy="2467620"/>
          </a:xfrm>
        </p:grpSpPr>
        <p:sp>
          <p:nvSpPr>
            <p:cNvPr name="Freeform 9" id="9"/>
            <p:cNvSpPr/>
            <p:nvPr/>
          </p:nvSpPr>
          <p:spPr>
            <a:xfrm flipH="false" flipV="false" rot="0">
              <a:off x="0" y="0"/>
              <a:ext cx="3397046" cy="2467620"/>
            </a:xfrm>
            <a:custGeom>
              <a:avLst/>
              <a:gdLst/>
              <a:ahLst/>
              <a:cxnLst/>
              <a:rect r="r" b="b" t="t" l="l"/>
              <a:pathLst>
                <a:path h="2467620" w="3397046">
                  <a:moveTo>
                    <a:pt x="30612" y="0"/>
                  </a:moveTo>
                  <a:lnTo>
                    <a:pt x="3366434" y="0"/>
                  </a:lnTo>
                  <a:cubicBezTo>
                    <a:pt x="3383341" y="0"/>
                    <a:pt x="3397046" y="13705"/>
                    <a:pt x="3397046" y="30612"/>
                  </a:cubicBezTo>
                  <a:lnTo>
                    <a:pt x="3397046" y="2437008"/>
                  </a:lnTo>
                  <a:cubicBezTo>
                    <a:pt x="3397046" y="2445126"/>
                    <a:pt x="3393821" y="2452913"/>
                    <a:pt x="3388080" y="2458653"/>
                  </a:cubicBezTo>
                  <a:cubicBezTo>
                    <a:pt x="3382339" y="2464394"/>
                    <a:pt x="3374553" y="2467620"/>
                    <a:pt x="3366434" y="2467620"/>
                  </a:cubicBezTo>
                  <a:lnTo>
                    <a:pt x="30612" y="2467620"/>
                  </a:lnTo>
                  <a:cubicBezTo>
                    <a:pt x="22493" y="2467620"/>
                    <a:pt x="14707" y="2464394"/>
                    <a:pt x="8966" y="2458653"/>
                  </a:cubicBezTo>
                  <a:cubicBezTo>
                    <a:pt x="3225" y="2452913"/>
                    <a:pt x="0" y="2445126"/>
                    <a:pt x="0" y="2437008"/>
                  </a:cubicBezTo>
                  <a:lnTo>
                    <a:pt x="0" y="30612"/>
                  </a:lnTo>
                  <a:cubicBezTo>
                    <a:pt x="0" y="13705"/>
                    <a:pt x="13705" y="0"/>
                    <a:pt x="30612" y="0"/>
                  </a:cubicBezTo>
                  <a:close/>
                </a:path>
              </a:pathLst>
            </a:custGeom>
            <a:solidFill>
              <a:srgbClr val="FFFFFF"/>
            </a:solidFill>
            <a:ln cap="rnd">
              <a:noFill/>
              <a:prstDash val="solid"/>
              <a:round/>
            </a:ln>
          </p:spPr>
        </p:sp>
        <p:sp>
          <p:nvSpPr>
            <p:cNvPr name="TextBox 10" id="10"/>
            <p:cNvSpPr txBox="true"/>
            <p:nvPr/>
          </p:nvSpPr>
          <p:spPr>
            <a:xfrm>
              <a:off x="0" y="-38100"/>
              <a:ext cx="3397046" cy="2505720"/>
            </a:xfrm>
            <a:prstGeom prst="rect">
              <a:avLst/>
            </a:prstGeom>
          </p:spPr>
          <p:txBody>
            <a:bodyPr anchor="ctr" rtlCol="false" tIns="50800" lIns="50800" bIns="50800" rIns="50800"/>
            <a:lstStyle/>
            <a:p>
              <a:pPr algn="ctr">
                <a:lnSpc>
                  <a:spcPts val="2659"/>
                </a:lnSpc>
                <a:spcBef>
                  <a:spcPct val="0"/>
                </a:spcBef>
              </a:pPr>
            </a:p>
          </p:txBody>
        </p:sp>
      </p:grpSp>
      <p:grpSp>
        <p:nvGrpSpPr>
          <p:cNvPr name="Group 11" id="11"/>
          <p:cNvGrpSpPr/>
          <p:nvPr/>
        </p:nvGrpSpPr>
        <p:grpSpPr>
          <a:xfrm rot="0">
            <a:off x="5629144" y="3060384"/>
            <a:ext cx="8178855" cy="1259437"/>
            <a:chOff x="0" y="0"/>
            <a:chExt cx="10905140" cy="1679250"/>
          </a:xfrm>
        </p:grpSpPr>
        <p:grpSp>
          <p:nvGrpSpPr>
            <p:cNvPr name="Group 12" id="12"/>
            <p:cNvGrpSpPr/>
            <p:nvPr/>
          </p:nvGrpSpPr>
          <p:grpSpPr>
            <a:xfrm rot="0">
              <a:off x="203200" y="203200"/>
              <a:ext cx="10701940" cy="1476050"/>
              <a:chOff x="0" y="0"/>
              <a:chExt cx="2113963" cy="291565"/>
            </a:xfrm>
          </p:grpSpPr>
          <p:sp>
            <p:nvSpPr>
              <p:cNvPr name="Freeform 13" id="13"/>
              <p:cNvSpPr/>
              <p:nvPr/>
            </p:nvSpPr>
            <p:spPr>
              <a:xfrm flipH="false" flipV="false" rot="0">
                <a:off x="0" y="0"/>
                <a:ext cx="2113963" cy="291565"/>
              </a:xfrm>
              <a:custGeom>
                <a:avLst/>
                <a:gdLst/>
                <a:ahLst/>
                <a:cxnLst/>
                <a:rect r="r" b="b" t="t" l="l"/>
                <a:pathLst>
                  <a:path h="291565" w="2113963">
                    <a:moveTo>
                      <a:pt x="49192" y="0"/>
                    </a:moveTo>
                    <a:lnTo>
                      <a:pt x="2064771" y="0"/>
                    </a:lnTo>
                    <a:cubicBezTo>
                      <a:pt x="2077818" y="0"/>
                      <a:pt x="2090330" y="5183"/>
                      <a:pt x="2099555" y="14408"/>
                    </a:cubicBezTo>
                    <a:cubicBezTo>
                      <a:pt x="2108781" y="23633"/>
                      <a:pt x="2113963" y="36146"/>
                      <a:pt x="2113963" y="49192"/>
                    </a:cubicBezTo>
                    <a:lnTo>
                      <a:pt x="2113963" y="242373"/>
                    </a:lnTo>
                    <a:cubicBezTo>
                      <a:pt x="2113963" y="255420"/>
                      <a:pt x="2108781" y="267932"/>
                      <a:pt x="2099555" y="277157"/>
                    </a:cubicBezTo>
                    <a:cubicBezTo>
                      <a:pt x="2090330" y="286383"/>
                      <a:pt x="2077818" y="291565"/>
                      <a:pt x="2064771" y="291565"/>
                    </a:cubicBezTo>
                    <a:lnTo>
                      <a:pt x="49192" y="291565"/>
                    </a:lnTo>
                    <a:cubicBezTo>
                      <a:pt x="36146" y="291565"/>
                      <a:pt x="23633" y="286383"/>
                      <a:pt x="14408" y="277157"/>
                    </a:cubicBezTo>
                    <a:cubicBezTo>
                      <a:pt x="5183" y="267932"/>
                      <a:pt x="0" y="255420"/>
                      <a:pt x="0" y="242373"/>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14" id="14"/>
              <p:cNvSpPr txBox="true"/>
              <p:nvPr/>
            </p:nvSpPr>
            <p:spPr>
              <a:xfrm>
                <a:off x="0" y="-47625"/>
                <a:ext cx="2113963" cy="339190"/>
              </a:xfrm>
              <a:prstGeom prst="rect">
                <a:avLst/>
              </a:prstGeom>
            </p:spPr>
            <p:txBody>
              <a:bodyPr anchor="ctr" rtlCol="false" tIns="50800" lIns="50800" bIns="50800" rIns="50800"/>
              <a:lstStyle/>
              <a:p>
                <a:pPr algn="l">
                  <a:lnSpc>
                    <a:spcPts val="3919"/>
                  </a:lnSpc>
                </a:pPr>
              </a:p>
            </p:txBody>
          </p:sp>
        </p:grpSp>
        <p:grpSp>
          <p:nvGrpSpPr>
            <p:cNvPr name="Group 15" id="15"/>
            <p:cNvGrpSpPr/>
            <p:nvPr/>
          </p:nvGrpSpPr>
          <p:grpSpPr>
            <a:xfrm rot="0">
              <a:off x="0" y="0"/>
              <a:ext cx="10701940" cy="1507270"/>
              <a:chOff x="0" y="0"/>
              <a:chExt cx="2113963" cy="297732"/>
            </a:xfrm>
          </p:grpSpPr>
          <p:sp>
            <p:nvSpPr>
              <p:cNvPr name="Freeform 16" id="16"/>
              <p:cNvSpPr/>
              <p:nvPr/>
            </p:nvSpPr>
            <p:spPr>
              <a:xfrm flipH="false" flipV="false" rot="0">
                <a:off x="0" y="0"/>
                <a:ext cx="2113963" cy="297732"/>
              </a:xfrm>
              <a:custGeom>
                <a:avLst/>
                <a:gdLst/>
                <a:ahLst/>
                <a:cxnLst/>
                <a:rect r="r" b="b" t="t" l="l"/>
                <a:pathLst>
                  <a:path h="297732" w="2113963">
                    <a:moveTo>
                      <a:pt x="49192" y="0"/>
                    </a:moveTo>
                    <a:lnTo>
                      <a:pt x="2064771" y="0"/>
                    </a:lnTo>
                    <a:cubicBezTo>
                      <a:pt x="2077818" y="0"/>
                      <a:pt x="2090330" y="5183"/>
                      <a:pt x="2099555" y="14408"/>
                    </a:cubicBezTo>
                    <a:cubicBezTo>
                      <a:pt x="2108781" y="23633"/>
                      <a:pt x="2113963" y="36146"/>
                      <a:pt x="2113963" y="49192"/>
                    </a:cubicBezTo>
                    <a:lnTo>
                      <a:pt x="2113963" y="248540"/>
                    </a:lnTo>
                    <a:cubicBezTo>
                      <a:pt x="2113963" y="261587"/>
                      <a:pt x="2108781" y="274099"/>
                      <a:pt x="2099555" y="283324"/>
                    </a:cubicBezTo>
                    <a:cubicBezTo>
                      <a:pt x="2090330" y="292550"/>
                      <a:pt x="2077818" y="297732"/>
                      <a:pt x="2064771" y="297732"/>
                    </a:cubicBezTo>
                    <a:lnTo>
                      <a:pt x="49192" y="297732"/>
                    </a:lnTo>
                    <a:cubicBezTo>
                      <a:pt x="36146" y="297732"/>
                      <a:pt x="23633" y="292550"/>
                      <a:pt x="14408" y="283324"/>
                    </a:cubicBezTo>
                    <a:cubicBezTo>
                      <a:pt x="5183" y="274099"/>
                      <a:pt x="0" y="261587"/>
                      <a:pt x="0" y="248540"/>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17" id="17"/>
              <p:cNvSpPr txBox="true"/>
              <p:nvPr/>
            </p:nvSpPr>
            <p:spPr>
              <a:xfrm>
                <a:off x="0" y="-47625"/>
                <a:ext cx="2113963" cy="345357"/>
              </a:xfrm>
              <a:prstGeom prst="rect">
                <a:avLst/>
              </a:prstGeom>
            </p:spPr>
            <p:txBody>
              <a:bodyPr anchor="ctr" rtlCol="false" tIns="50800" lIns="50800" bIns="50800" rIns="50800"/>
              <a:lstStyle/>
              <a:p>
                <a:pPr algn="l">
                  <a:lnSpc>
                    <a:spcPts val="3919"/>
                  </a:lnSpc>
                </a:pPr>
                <a:r>
                  <a:rPr lang="en-US" sz="2799" b="true">
                    <a:solidFill>
                      <a:srgbClr val="FFFFFF"/>
                    </a:solidFill>
                    <a:latin typeface="Montserrat Semi-Bold"/>
                    <a:ea typeface="Montserrat Semi-Bold"/>
                    <a:cs typeface="Montserrat Semi-Bold"/>
                    <a:sym typeface="Montserrat Semi-Bold"/>
                  </a:rPr>
                  <a:t>  La quantité d’électricité consommée par les appareils numériques</a:t>
                </a:r>
              </a:p>
            </p:txBody>
          </p:sp>
        </p:grpSp>
      </p:grpSp>
      <p:grpSp>
        <p:nvGrpSpPr>
          <p:cNvPr name="Group 18" id="18"/>
          <p:cNvGrpSpPr/>
          <p:nvPr/>
        </p:nvGrpSpPr>
        <p:grpSpPr>
          <a:xfrm rot="0">
            <a:off x="5653737" y="4666871"/>
            <a:ext cx="8154262" cy="1625752"/>
            <a:chOff x="0" y="0"/>
            <a:chExt cx="10872349" cy="2167670"/>
          </a:xfrm>
        </p:grpSpPr>
        <p:grpSp>
          <p:nvGrpSpPr>
            <p:cNvPr name="Group 19" id="19"/>
            <p:cNvGrpSpPr/>
            <p:nvPr/>
          </p:nvGrpSpPr>
          <p:grpSpPr>
            <a:xfrm rot="0">
              <a:off x="0" y="157327"/>
              <a:ext cx="10872349" cy="1476050"/>
              <a:chOff x="0" y="0"/>
              <a:chExt cx="2147624" cy="291565"/>
            </a:xfrm>
          </p:grpSpPr>
          <p:sp>
            <p:nvSpPr>
              <p:cNvPr name="Freeform 20" id="20"/>
              <p:cNvSpPr/>
              <p:nvPr/>
            </p:nvSpPr>
            <p:spPr>
              <a:xfrm flipH="false" flipV="false" rot="0">
                <a:off x="0" y="0"/>
                <a:ext cx="2147625" cy="291565"/>
              </a:xfrm>
              <a:custGeom>
                <a:avLst/>
                <a:gdLst/>
                <a:ahLst/>
                <a:cxnLst/>
                <a:rect r="r" b="b" t="t" l="l"/>
                <a:pathLst>
                  <a:path h="291565" w="2147625">
                    <a:moveTo>
                      <a:pt x="48421" y="0"/>
                    </a:moveTo>
                    <a:lnTo>
                      <a:pt x="2099203" y="0"/>
                    </a:lnTo>
                    <a:cubicBezTo>
                      <a:pt x="2125946" y="0"/>
                      <a:pt x="2147625" y="21679"/>
                      <a:pt x="2147625" y="48421"/>
                    </a:cubicBezTo>
                    <a:lnTo>
                      <a:pt x="2147625" y="243144"/>
                    </a:lnTo>
                    <a:cubicBezTo>
                      <a:pt x="2147625" y="255986"/>
                      <a:pt x="2142523" y="268303"/>
                      <a:pt x="2133442" y="277383"/>
                    </a:cubicBezTo>
                    <a:cubicBezTo>
                      <a:pt x="2124362" y="286464"/>
                      <a:pt x="2112046" y="291565"/>
                      <a:pt x="2099203" y="291565"/>
                    </a:cubicBezTo>
                    <a:lnTo>
                      <a:pt x="48421" y="291565"/>
                    </a:lnTo>
                    <a:cubicBezTo>
                      <a:pt x="35579" y="291565"/>
                      <a:pt x="23263" y="286464"/>
                      <a:pt x="14182" y="277383"/>
                    </a:cubicBezTo>
                    <a:cubicBezTo>
                      <a:pt x="5101" y="268303"/>
                      <a:pt x="0" y="255986"/>
                      <a:pt x="0" y="243144"/>
                    </a:cubicBezTo>
                    <a:lnTo>
                      <a:pt x="0" y="48421"/>
                    </a:lnTo>
                    <a:cubicBezTo>
                      <a:pt x="0" y="35579"/>
                      <a:pt x="5101" y="23263"/>
                      <a:pt x="14182" y="14182"/>
                    </a:cubicBezTo>
                    <a:cubicBezTo>
                      <a:pt x="23263" y="5101"/>
                      <a:pt x="35579" y="0"/>
                      <a:pt x="48421" y="0"/>
                    </a:cubicBezTo>
                    <a:close/>
                  </a:path>
                </a:pathLst>
              </a:custGeom>
              <a:solidFill>
                <a:srgbClr val="2B3045"/>
              </a:solidFill>
              <a:ln cap="rnd">
                <a:noFill/>
                <a:prstDash val="solid"/>
                <a:round/>
              </a:ln>
            </p:spPr>
          </p:sp>
          <p:sp>
            <p:nvSpPr>
              <p:cNvPr name="TextBox 21" id="21"/>
              <p:cNvSpPr txBox="true"/>
              <p:nvPr/>
            </p:nvSpPr>
            <p:spPr>
              <a:xfrm>
                <a:off x="0" y="-47625"/>
                <a:ext cx="2147624" cy="339190"/>
              </a:xfrm>
              <a:prstGeom prst="rect">
                <a:avLst/>
              </a:prstGeom>
            </p:spPr>
            <p:txBody>
              <a:bodyPr anchor="ctr" rtlCol="false" tIns="50800" lIns="50800" bIns="50800" rIns="50800"/>
              <a:lstStyle/>
              <a:p>
                <a:pPr algn="l">
                  <a:lnSpc>
                    <a:spcPts val="3919"/>
                  </a:lnSpc>
                </a:pPr>
              </a:p>
            </p:txBody>
          </p:sp>
        </p:grpSp>
        <p:grpSp>
          <p:nvGrpSpPr>
            <p:cNvPr name="Group 22" id="22"/>
            <p:cNvGrpSpPr/>
            <p:nvPr/>
          </p:nvGrpSpPr>
          <p:grpSpPr>
            <a:xfrm rot="0">
              <a:off x="0" y="0"/>
              <a:ext cx="10872349" cy="2167670"/>
              <a:chOff x="0" y="0"/>
              <a:chExt cx="2147624" cy="428182"/>
            </a:xfrm>
          </p:grpSpPr>
          <p:sp>
            <p:nvSpPr>
              <p:cNvPr name="Freeform 23" id="23"/>
              <p:cNvSpPr/>
              <p:nvPr/>
            </p:nvSpPr>
            <p:spPr>
              <a:xfrm flipH="false" flipV="false" rot="0">
                <a:off x="0" y="0"/>
                <a:ext cx="2147625" cy="428182"/>
              </a:xfrm>
              <a:custGeom>
                <a:avLst/>
                <a:gdLst/>
                <a:ahLst/>
                <a:cxnLst/>
                <a:rect r="r" b="b" t="t" l="l"/>
                <a:pathLst>
                  <a:path h="428182" w="2147625">
                    <a:moveTo>
                      <a:pt x="48421" y="0"/>
                    </a:moveTo>
                    <a:lnTo>
                      <a:pt x="2099203" y="0"/>
                    </a:lnTo>
                    <a:cubicBezTo>
                      <a:pt x="2125946" y="0"/>
                      <a:pt x="2147625" y="21679"/>
                      <a:pt x="2147625" y="48421"/>
                    </a:cubicBezTo>
                    <a:lnTo>
                      <a:pt x="2147625" y="379761"/>
                    </a:lnTo>
                    <a:cubicBezTo>
                      <a:pt x="2147625" y="392603"/>
                      <a:pt x="2142523" y="404919"/>
                      <a:pt x="2133442" y="413999"/>
                    </a:cubicBezTo>
                    <a:cubicBezTo>
                      <a:pt x="2124362" y="423080"/>
                      <a:pt x="2112046" y="428182"/>
                      <a:pt x="2099203" y="428182"/>
                    </a:cubicBezTo>
                    <a:lnTo>
                      <a:pt x="48421" y="428182"/>
                    </a:lnTo>
                    <a:cubicBezTo>
                      <a:pt x="35579" y="428182"/>
                      <a:pt x="23263" y="423080"/>
                      <a:pt x="14182" y="413999"/>
                    </a:cubicBezTo>
                    <a:cubicBezTo>
                      <a:pt x="5101" y="404919"/>
                      <a:pt x="0" y="392603"/>
                      <a:pt x="0" y="379761"/>
                    </a:cubicBezTo>
                    <a:lnTo>
                      <a:pt x="0" y="48421"/>
                    </a:lnTo>
                    <a:cubicBezTo>
                      <a:pt x="0" y="35579"/>
                      <a:pt x="5101" y="23263"/>
                      <a:pt x="14182" y="14182"/>
                    </a:cubicBezTo>
                    <a:cubicBezTo>
                      <a:pt x="23263" y="5101"/>
                      <a:pt x="35579" y="0"/>
                      <a:pt x="48421" y="0"/>
                    </a:cubicBezTo>
                    <a:close/>
                  </a:path>
                </a:pathLst>
              </a:custGeom>
              <a:solidFill>
                <a:srgbClr val="2B3045"/>
              </a:solidFill>
              <a:ln cap="rnd">
                <a:noFill/>
                <a:prstDash val="solid"/>
                <a:round/>
              </a:ln>
            </p:spPr>
          </p:sp>
          <p:sp>
            <p:nvSpPr>
              <p:cNvPr name="TextBox 24" id="24"/>
              <p:cNvSpPr txBox="true"/>
              <p:nvPr/>
            </p:nvSpPr>
            <p:spPr>
              <a:xfrm>
                <a:off x="0" y="-47625"/>
                <a:ext cx="2147624" cy="475807"/>
              </a:xfrm>
              <a:prstGeom prst="rect">
                <a:avLst/>
              </a:prstGeom>
            </p:spPr>
            <p:txBody>
              <a:bodyPr anchor="ctr" rtlCol="false" tIns="50800" lIns="50800" bIns="50800" rIns="50800"/>
              <a:lstStyle/>
              <a:p>
                <a:pPr algn="l">
                  <a:lnSpc>
                    <a:spcPts val="3919"/>
                  </a:lnSpc>
                </a:pPr>
                <a:r>
                  <a:rPr lang="en-US" sz="2799" b="true">
                    <a:solidFill>
                      <a:srgbClr val="FFFFFF"/>
                    </a:solidFill>
                    <a:latin typeface="Montserrat Semi-Bold"/>
                    <a:ea typeface="Montserrat Semi-Bold"/>
                    <a:cs typeface="Montserrat Semi-Bold"/>
                    <a:sym typeface="Montserrat Semi-Bold"/>
                  </a:rPr>
                  <a:t>  La quantité de déchets électroniques produits par les smartphones et ordinateurs</a:t>
                </a:r>
              </a:p>
            </p:txBody>
          </p:sp>
        </p:grpSp>
      </p:grpSp>
      <p:grpSp>
        <p:nvGrpSpPr>
          <p:cNvPr name="Group 25" id="25"/>
          <p:cNvGrpSpPr/>
          <p:nvPr/>
        </p:nvGrpSpPr>
        <p:grpSpPr>
          <a:xfrm rot="0">
            <a:off x="5653737" y="6494390"/>
            <a:ext cx="8154262" cy="1418107"/>
            <a:chOff x="0" y="0"/>
            <a:chExt cx="10872349" cy="1890810"/>
          </a:xfrm>
        </p:grpSpPr>
        <p:grpSp>
          <p:nvGrpSpPr>
            <p:cNvPr name="Group 26" id="26"/>
            <p:cNvGrpSpPr/>
            <p:nvPr/>
          </p:nvGrpSpPr>
          <p:grpSpPr>
            <a:xfrm rot="0">
              <a:off x="202589" y="203200"/>
              <a:ext cx="10669760" cy="1507270"/>
              <a:chOff x="0" y="0"/>
              <a:chExt cx="2107607" cy="297732"/>
            </a:xfrm>
          </p:grpSpPr>
          <p:sp>
            <p:nvSpPr>
              <p:cNvPr name="Freeform 27" id="27"/>
              <p:cNvSpPr/>
              <p:nvPr/>
            </p:nvSpPr>
            <p:spPr>
              <a:xfrm flipH="false" flipV="false" rot="0">
                <a:off x="0" y="0"/>
                <a:ext cx="2107607" cy="297732"/>
              </a:xfrm>
              <a:custGeom>
                <a:avLst/>
                <a:gdLst/>
                <a:ahLst/>
                <a:cxnLst/>
                <a:rect r="r" b="b" t="t" l="l"/>
                <a:pathLst>
                  <a:path h="297732" w="2107607">
                    <a:moveTo>
                      <a:pt x="49340" y="0"/>
                    </a:moveTo>
                    <a:lnTo>
                      <a:pt x="2058266" y="0"/>
                    </a:lnTo>
                    <a:cubicBezTo>
                      <a:pt x="2071352" y="0"/>
                      <a:pt x="2083902" y="5198"/>
                      <a:pt x="2093155" y="14451"/>
                    </a:cubicBezTo>
                    <a:cubicBezTo>
                      <a:pt x="2102408" y="23705"/>
                      <a:pt x="2107607" y="36255"/>
                      <a:pt x="2107607" y="49340"/>
                    </a:cubicBezTo>
                    <a:lnTo>
                      <a:pt x="2107607" y="248392"/>
                    </a:lnTo>
                    <a:cubicBezTo>
                      <a:pt x="2107607" y="275642"/>
                      <a:pt x="2085516" y="297732"/>
                      <a:pt x="2058266" y="297732"/>
                    </a:cubicBezTo>
                    <a:lnTo>
                      <a:pt x="49340" y="297732"/>
                    </a:lnTo>
                    <a:cubicBezTo>
                      <a:pt x="22090" y="297732"/>
                      <a:pt x="0" y="275642"/>
                      <a:pt x="0" y="248392"/>
                    </a:cubicBezTo>
                    <a:lnTo>
                      <a:pt x="0" y="49340"/>
                    </a:lnTo>
                    <a:cubicBezTo>
                      <a:pt x="0" y="22090"/>
                      <a:pt x="22090" y="0"/>
                      <a:pt x="49340" y="0"/>
                    </a:cubicBezTo>
                    <a:close/>
                  </a:path>
                </a:pathLst>
              </a:custGeom>
              <a:solidFill>
                <a:srgbClr val="2B3045"/>
              </a:solidFill>
              <a:ln cap="rnd">
                <a:noFill/>
                <a:prstDash val="solid"/>
                <a:round/>
              </a:ln>
            </p:spPr>
          </p:sp>
          <p:sp>
            <p:nvSpPr>
              <p:cNvPr name="TextBox 28" id="28"/>
              <p:cNvSpPr txBox="true"/>
              <p:nvPr/>
            </p:nvSpPr>
            <p:spPr>
              <a:xfrm>
                <a:off x="0" y="-47625"/>
                <a:ext cx="2107607" cy="345357"/>
              </a:xfrm>
              <a:prstGeom prst="rect">
                <a:avLst/>
              </a:prstGeom>
            </p:spPr>
            <p:txBody>
              <a:bodyPr anchor="ctr" rtlCol="false" tIns="50800" lIns="50800" bIns="50800" rIns="50800"/>
              <a:lstStyle/>
              <a:p>
                <a:pPr algn="l">
                  <a:lnSpc>
                    <a:spcPts val="3919"/>
                  </a:lnSpc>
                </a:pPr>
              </a:p>
            </p:txBody>
          </p:sp>
        </p:grpSp>
        <p:grpSp>
          <p:nvGrpSpPr>
            <p:cNvPr name="Group 29" id="29"/>
            <p:cNvGrpSpPr/>
            <p:nvPr/>
          </p:nvGrpSpPr>
          <p:grpSpPr>
            <a:xfrm rot="0">
              <a:off x="0" y="0"/>
              <a:ext cx="10669760" cy="1890810"/>
              <a:chOff x="0" y="0"/>
              <a:chExt cx="2107607" cy="373493"/>
            </a:xfrm>
          </p:grpSpPr>
          <p:sp>
            <p:nvSpPr>
              <p:cNvPr name="Freeform 30" id="30"/>
              <p:cNvSpPr/>
              <p:nvPr/>
            </p:nvSpPr>
            <p:spPr>
              <a:xfrm flipH="false" flipV="false" rot="0">
                <a:off x="0" y="0"/>
                <a:ext cx="2107607" cy="373493"/>
              </a:xfrm>
              <a:custGeom>
                <a:avLst/>
                <a:gdLst/>
                <a:ahLst/>
                <a:cxnLst/>
                <a:rect r="r" b="b" t="t" l="l"/>
                <a:pathLst>
                  <a:path h="373493" w="2107607">
                    <a:moveTo>
                      <a:pt x="49340" y="0"/>
                    </a:moveTo>
                    <a:lnTo>
                      <a:pt x="2058266" y="0"/>
                    </a:lnTo>
                    <a:cubicBezTo>
                      <a:pt x="2071352" y="0"/>
                      <a:pt x="2083902" y="5198"/>
                      <a:pt x="2093155" y="14451"/>
                    </a:cubicBezTo>
                    <a:cubicBezTo>
                      <a:pt x="2102408" y="23705"/>
                      <a:pt x="2107607" y="36255"/>
                      <a:pt x="2107607" y="49340"/>
                    </a:cubicBezTo>
                    <a:lnTo>
                      <a:pt x="2107607" y="324153"/>
                    </a:lnTo>
                    <a:cubicBezTo>
                      <a:pt x="2107607" y="351403"/>
                      <a:pt x="2085516" y="373493"/>
                      <a:pt x="2058266" y="373493"/>
                    </a:cubicBezTo>
                    <a:lnTo>
                      <a:pt x="49340" y="373493"/>
                    </a:lnTo>
                    <a:cubicBezTo>
                      <a:pt x="22090" y="373493"/>
                      <a:pt x="0" y="351403"/>
                      <a:pt x="0" y="324153"/>
                    </a:cubicBezTo>
                    <a:lnTo>
                      <a:pt x="0" y="49340"/>
                    </a:lnTo>
                    <a:cubicBezTo>
                      <a:pt x="0" y="22090"/>
                      <a:pt x="22090" y="0"/>
                      <a:pt x="49340" y="0"/>
                    </a:cubicBezTo>
                    <a:close/>
                  </a:path>
                </a:pathLst>
              </a:custGeom>
              <a:solidFill>
                <a:srgbClr val="2B3045"/>
              </a:solidFill>
              <a:ln cap="rnd">
                <a:noFill/>
                <a:prstDash val="solid"/>
                <a:round/>
              </a:ln>
            </p:spPr>
          </p:sp>
          <p:sp>
            <p:nvSpPr>
              <p:cNvPr name="TextBox 31" id="31"/>
              <p:cNvSpPr txBox="true"/>
              <p:nvPr/>
            </p:nvSpPr>
            <p:spPr>
              <a:xfrm>
                <a:off x="0" y="38100"/>
                <a:ext cx="2107607" cy="335393"/>
              </a:xfrm>
              <a:prstGeom prst="rect">
                <a:avLst/>
              </a:prstGeom>
            </p:spPr>
            <p:txBody>
              <a:bodyPr anchor="ctr" rtlCol="false" tIns="50800" lIns="50800" bIns="50800" rIns="50800"/>
              <a:lstStyle/>
              <a:p>
                <a:pPr algn="l">
                  <a:lnSpc>
                    <a:spcPts val="3079"/>
                  </a:lnSpc>
                </a:pPr>
                <a:r>
                  <a:rPr lang="en-US" sz="2799" b="true">
                    <a:solidFill>
                      <a:srgbClr val="FFFFFF"/>
                    </a:solidFill>
                    <a:latin typeface="Montserrat Semi-Bold"/>
                    <a:ea typeface="Montserrat Semi-Bold"/>
                    <a:cs typeface="Montserrat Semi-Bold"/>
                    <a:sym typeface="Montserrat Semi-Bold"/>
                  </a:rPr>
                  <a:t> La quantité de gaz à effet de serre émise  par les équipements, les réseaux et les centres de données numériques</a:t>
                </a:r>
              </a:p>
            </p:txBody>
          </p:sp>
        </p:grpSp>
      </p:grpSp>
      <p:sp>
        <p:nvSpPr>
          <p:cNvPr name="Freeform 32" id="32"/>
          <p:cNvSpPr/>
          <p:nvPr/>
        </p:nvSpPr>
        <p:spPr>
          <a:xfrm flipH="false" flipV="false" rot="0">
            <a:off x="14589558" y="629679"/>
            <a:ext cx="1854644" cy="1841155"/>
          </a:xfrm>
          <a:custGeom>
            <a:avLst/>
            <a:gdLst/>
            <a:ahLst/>
            <a:cxnLst/>
            <a:rect r="r" b="b" t="t" l="l"/>
            <a:pathLst>
              <a:path h="1841155" w="1854644">
                <a:moveTo>
                  <a:pt x="0" y="0"/>
                </a:moveTo>
                <a:lnTo>
                  <a:pt x="1854644" y="0"/>
                </a:lnTo>
                <a:lnTo>
                  <a:pt x="1854644" y="1841156"/>
                </a:lnTo>
                <a:lnTo>
                  <a:pt x="0" y="184115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3" id="33"/>
          <p:cNvGrpSpPr/>
          <p:nvPr/>
        </p:nvGrpSpPr>
        <p:grpSpPr>
          <a:xfrm rot="0">
            <a:off x="5603341" y="8105254"/>
            <a:ext cx="8204658" cy="1164728"/>
            <a:chOff x="0" y="0"/>
            <a:chExt cx="10939544" cy="1552970"/>
          </a:xfrm>
        </p:grpSpPr>
        <p:grpSp>
          <p:nvGrpSpPr>
            <p:cNvPr name="Group 34" id="34"/>
            <p:cNvGrpSpPr/>
            <p:nvPr/>
          </p:nvGrpSpPr>
          <p:grpSpPr>
            <a:xfrm rot="0">
              <a:off x="278048" y="106412"/>
              <a:ext cx="10661496" cy="871334"/>
              <a:chOff x="0" y="0"/>
              <a:chExt cx="2105975" cy="172115"/>
            </a:xfrm>
          </p:grpSpPr>
          <p:sp>
            <p:nvSpPr>
              <p:cNvPr name="Freeform 35" id="35"/>
              <p:cNvSpPr/>
              <p:nvPr/>
            </p:nvSpPr>
            <p:spPr>
              <a:xfrm flipH="false" flipV="false" rot="0">
                <a:off x="0" y="0"/>
                <a:ext cx="2105975" cy="172115"/>
              </a:xfrm>
              <a:custGeom>
                <a:avLst/>
                <a:gdLst/>
                <a:ahLst/>
                <a:cxnLst/>
                <a:rect r="r" b="b" t="t" l="l"/>
                <a:pathLst>
                  <a:path h="172115" w="2105975">
                    <a:moveTo>
                      <a:pt x="49379" y="0"/>
                    </a:moveTo>
                    <a:lnTo>
                      <a:pt x="2056596" y="0"/>
                    </a:lnTo>
                    <a:cubicBezTo>
                      <a:pt x="2069692" y="0"/>
                      <a:pt x="2082252" y="5202"/>
                      <a:pt x="2091512" y="14463"/>
                    </a:cubicBezTo>
                    <a:cubicBezTo>
                      <a:pt x="2100772" y="23723"/>
                      <a:pt x="2105975" y="36283"/>
                      <a:pt x="2105975" y="49379"/>
                    </a:cubicBezTo>
                    <a:lnTo>
                      <a:pt x="2105975" y="122737"/>
                    </a:lnTo>
                    <a:cubicBezTo>
                      <a:pt x="2105975" y="135833"/>
                      <a:pt x="2100772" y="148392"/>
                      <a:pt x="2091512" y="157653"/>
                    </a:cubicBezTo>
                    <a:cubicBezTo>
                      <a:pt x="2082252" y="166913"/>
                      <a:pt x="2069692" y="172115"/>
                      <a:pt x="2056596" y="172115"/>
                    </a:cubicBezTo>
                    <a:lnTo>
                      <a:pt x="49379" y="172115"/>
                    </a:lnTo>
                    <a:cubicBezTo>
                      <a:pt x="36283" y="172115"/>
                      <a:pt x="23723" y="166913"/>
                      <a:pt x="14463" y="157653"/>
                    </a:cubicBezTo>
                    <a:cubicBezTo>
                      <a:pt x="5202" y="148392"/>
                      <a:pt x="0" y="135833"/>
                      <a:pt x="0" y="122737"/>
                    </a:cubicBezTo>
                    <a:lnTo>
                      <a:pt x="0" y="49379"/>
                    </a:lnTo>
                    <a:cubicBezTo>
                      <a:pt x="0" y="36283"/>
                      <a:pt x="5202" y="23723"/>
                      <a:pt x="14463" y="14463"/>
                    </a:cubicBezTo>
                    <a:cubicBezTo>
                      <a:pt x="23723" y="5202"/>
                      <a:pt x="36283" y="0"/>
                      <a:pt x="49379" y="0"/>
                    </a:cubicBezTo>
                    <a:close/>
                  </a:path>
                </a:pathLst>
              </a:custGeom>
              <a:solidFill>
                <a:srgbClr val="2B3045"/>
              </a:solidFill>
              <a:ln cap="rnd">
                <a:noFill/>
                <a:prstDash val="solid"/>
                <a:round/>
              </a:ln>
            </p:spPr>
          </p:sp>
          <p:sp>
            <p:nvSpPr>
              <p:cNvPr name="TextBox 36" id="36"/>
              <p:cNvSpPr txBox="true"/>
              <p:nvPr/>
            </p:nvSpPr>
            <p:spPr>
              <a:xfrm>
                <a:off x="0" y="-47625"/>
                <a:ext cx="2105975" cy="219740"/>
              </a:xfrm>
              <a:prstGeom prst="rect">
                <a:avLst/>
              </a:prstGeom>
            </p:spPr>
            <p:txBody>
              <a:bodyPr anchor="ctr" rtlCol="false" tIns="50800" lIns="50800" bIns="50800" rIns="50800"/>
              <a:lstStyle/>
              <a:p>
                <a:pPr algn="l">
                  <a:lnSpc>
                    <a:spcPts val="3919"/>
                  </a:lnSpc>
                </a:pPr>
              </a:p>
            </p:txBody>
          </p:sp>
        </p:grpSp>
        <p:grpSp>
          <p:nvGrpSpPr>
            <p:cNvPr name="Group 37" id="37"/>
            <p:cNvGrpSpPr/>
            <p:nvPr/>
          </p:nvGrpSpPr>
          <p:grpSpPr>
            <a:xfrm rot="0">
              <a:off x="0" y="0"/>
              <a:ext cx="10939544" cy="1552970"/>
              <a:chOff x="0" y="0"/>
              <a:chExt cx="2160898" cy="306760"/>
            </a:xfrm>
          </p:grpSpPr>
          <p:sp>
            <p:nvSpPr>
              <p:cNvPr name="Freeform 38" id="38"/>
              <p:cNvSpPr/>
              <p:nvPr/>
            </p:nvSpPr>
            <p:spPr>
              <a:xfrm flipH="false" flipV="false" rot="0">
                <a:off x="0" y="0"/>
                <a:ext cx="2160898" cy="306760"/>
              </a:xfrm>
              <a:custGeom>
                <a:avLst/>
                <a:gdLst/>
                <a:ahLst/>
                <a:cxnLst/>
                <a:rect r="r" b="b" t="t" l="l"/>
                <a:pathLst>
                  <a:path h="306760" w="2160898">
                    <a:moveTo>
                      <a:pt x="48124" y="0"/>
                    </a:moveTo>
                    <a:lnTo>
                      <a:pt x="2112774" y="0"/>
                    </a:lnTo>
                    <a:cubicBezTo>
                      <a:pt x="2139352" y="0"/>
                      <a:pt x="2160898" y="21546"/>
                      <a:pt x="2160898" y="48124"/>
                    </a:cubicBezTo>
                    <a:lnTo>
                      <a:pt x="2160898" y="258636"/>
                    </a:lnTo>
                    <a:cubicBezTo>
                      <a:pt x="2160898" y="285214"/>
                      <a:pt x="2139352" y="306760"/>
                      <a:pt x="2112774" y="306760"/>
                    </a:cubicBezTo>
                    <a:lnTo>
                      <a:pt x="48124" y="306760"/>
                    </a:lnTo>
                    <a:cubicBezTo>
                      <a:pt x="21546" y="306760"/>
                      <a:pt x="0" y="285214"/>
                      <a:pt x="0" y="258636"/>
                    </a:cubicBezTo>
                    <a:lnTo>
                      <a:pt x="0" y="48124"/>
                    </a:lnTo>
                    <a:cubicBezTo>
                      <a:pt x="0" y="21546"/>
                      <a:pt x="21546" y="0"/>
                      <a:pt x="48124" y="0"/>
                    </a:cubicBezTo>
                    <a:close/>
                  </a:path>
                </a:pathLst>
              </a:custGeom>
              <a:solidFill>
                <a:srgbClr val="2B3045"/>
              </a:solidFill>
              <a:ln cap="rnd">
                <a:noFill/>
                <a:prstDash val="solid"/>
                <a:round/>
              </a:ln>
            </p:spPr>
          </p:sp>
          <p:sp>
            <p:nvSpPr>
              <p:cNvPr name="TextBox 39" id="39"/>
              <p:cNvSpPr txBox="true"/>
              <p:nvPr/>
            </p:nvSpPr>
            <p:spPr>
              <a:xfrm>
                <a:off x="0" y="-47625"/>
                <a:ext cx="2160898" cy="354385"/>
              </a:xfrm>
              <a:prstGeom prst="rect">
                <a:avLst/>
              </a:prstGeom>
            </p:spPr>
            <p:txBody>
              <a:bodyPr anchor="ctr" rtlCol="false" tIns="50800" lIns="50800" bIns="50800" rIns="50800"/>
              <a:lstStyle/>
              <a:p>
                <a:pPr algn="l">
                  <a:lnSpc>
                    <a:spcPts val="3919"/>
                  </a:lnSpc>
                </a:pPr>
                <a:r>
                  <a:rPr lang="en-US" sz="2799" b="true">
                    <a:solidFill>
                      <a:srgbClr val="FFFFFF"/>
                    </a:solidFill>
                    <a:latin typeface="Montserrat Semi-Bold"/>
                    <a:ea typeface="Montserrat Semi-Bold"/>
                    <a:cs typeface="Montserrat Semi-Bold"/>
                    <a:sym typeface="Montserrat Semi-Bold"/>
                  </a:rPr>
                  <a:t> La quantité de données échangées sur   internet en une journée</a:t>
                </a:r>
              </a:p>
            </p:txBody>
          </p:sp>
        </p:grpSp>
      </p:grpSp>
      <p:sp>
        <p:nvSpPr>
          <p:cNvPr name="Freeform 40" id="40"/>
          <p:cNvSpPr/>
          <p:nvPr/>
        </p:nvSpPr>
        <p:spPr>
          <a:xfrm flipH="false" flipV="false" rot="0">
            <a:off x="4350458" y="3030315"/>
            <a:ext cx="1055784" cy="1289507"/>
          </a:xfrm>
          <a:custGeom>
            <a:avLst/>
            <a:gdLst/>
            <a:ahLst/>
            <a:cxnLst/>
            <a:rect r="r" b="b" t="t" l="l"/>
            <a:pathLst>
              <a:path h="1289507" w="1055784">
                <a:moveTo>
                  <a:pt x="0" y="0"/>
                </a:moveTo>
                <a:lnTo>
                  <a:pt x="1055783" y="0"/>
                </a:lnTo>
                <a:lnTo>
                  <a:pt x="1055783" y="1289507"/>
                </a:lnTo>
                <a:lnTo>
                  <a:pt x="0" y="1289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1" id="41"/>
          <p:cNvSpPr/>
          <p:nvPr/>
        </p:nvSpPr>
        <p:spPr>
          <a:xfrm flipH="false" flipV="false" rot="0">
            <a:off x="4423893" y="4837465"/>
            <a:ext cx="915251" cy="1284563"/>
          </a:xfrm>
          <a:custGeom>
            <a:avLst/>
            <a:gdLst/>
            <a:ahLst/>
            <a:cxnLst/>
            <a:rect r="r" b="b" t="t" l="l"/>
            <a:pathLst>
              <a:path h="1284563" w="915251">
                <a:moveTo>
                  <a:pt x="0" y="0"/>
                </a:moveTo>
                <a:lnTo>
                  <a:pt x="915252" y="0"/>
                </a:lnTo>
                <a:lnTo>
                  <a:pt x="915252" y="1284564"/>
                </a:lnTo>
                <a:lnTo>
                  <a:pt x="0" y="128456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42" id="42"/>
          <p:cNvSpPr/>
          <p:nvPr/>
        </p:nvSpPr>
        <p:spPr>
          <a:xfrm flipH="false" flipV="false" rot="0">
            <a:off x="4341847" y="6494390"/>
            <a:ext cx="997298" cy="1303657"/>
          </a:xfrm>
          <a:custGeom>
            <a:avLst/>
            <a:gdLst/>
            <a:ahLst/>
            <a:cxnLst/>
            <a:rect r="r" b="b" t="t" l="l"/>
            <a:pathLst>
              <a:path h="1303657" w="997298">
                <a:moveTo>
                  <a:pt x="0" y="0"/>
                </a:moveTo>
                <a:lnTo>
                  <a:pt x="997298" y="0"/>
                </a:lnTo>
                <a:lnTo>
                  <a:pt x="997298" y="1303657"/>
                </a:lnTo>
                <a:lnTo>
                  <a:pt x="0" y="130365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a:ln cap="sq">
            <a:noFill/>
            <a:prstDash val="solid"/>
            <a:miter/>
          </a:ln>
        </p:spPr>
      </p:sp>
      <p:sp>
        <p:nvSpPr>
          <p:cNvPr name="Freeform 43" id="43"/>
          <p:cNvSpPr/>
          <p:nvPr/>
        </p:nvSpPr>
        <p:spPr>
          <a:xfrm flipH="false" flipV="false" rot="0">
            <a:off x="4423893" y="8093572"/>
            <a:ext cx="921591" cy="1164728"/>
          </a:xfrm>
          <a:custGeom>
            <a:avLst/>
            <a:gdLst/>
            <a:ahLst/>
            <a:cxnLst/>
            <a:rect r="r" b="b" t="t" l="l"/>
            <a:pathLst>
              <a:path h="1164728" w="921591">
                <a:moveTo>
                  <a:pt x="0" y="0"/>
                </a:moveTo>
                <a:lnTo>
                  <a:pt x="921591" y="0"/>
                </a:lnTo>
                <a:lnTo>
                  <a:pt x="921591" y="1164728"/>
                </a:lnTo>
                <a:lnTo>
                  <a:pt x="0" y="116472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44" id="44"/>
          <p:cNvSpPr txBox="true"/>
          <p:nvPr/>
        </p:nvSpPr>
        <p:spPr>
          <a:xfrm rot="0">
            <a:off x="4099957" y="1066800"/>
            <a:ext cx="10240487" cy="1658819"/>
          </a:xfrm>
          <a:prstGeom prst="rect">
            <a:avLst/>
          </a:prstGeom>
        </p:spPr>
        <p:txBody>
          <a:bodyPr anchor="t" rtlCol="false" tIns="0" lIns="0" bIns="0" rIns="0">
            <a:spAutoFit/>
          </a:bodyPr>
          <a:lstStyle/>
          <a:p>
            <a:pPr algn="ctr">
              <a:lnSpc>
                <a:spcPts val="6461"/>
              </a:lnSpc>
            </a:pPr>
            <a:r>
              <a:rPr lang="en-US" sz="5769">
                <a:solidFill>
                  <a:srgbClr val="2B2E44"/>
                </a:solidFill>
                <a:latin typeface="Anton"/>
                <a:ea typeface="Anton"/>
                <a:cs typeface="Anton"/>
                <a:sym typeface="Anton"/>
              </a:rPr>
              <a:t>QU’EST-CE QUE L’EMPREINTE CARBONE </a:t>
            </a:r>
          </a:p>
          <a:p>
            <a:pPr algn="ctr" marL="0" indent="0" lvl="0">
              <a:lnSpc>
                <a:spcPts val="6461"/>
              </a:lnSpc>
              <a:spcBef>
                <a:spcPct val="0"/>
              </a:spcBef>
            </a:pPr>
            <a:r>
              <a:rPr lang="en-US" sz="5769">
                <a:solidFill>
                  <a:srgbClr val="2B2E44"/>
                </a:solidFill>
                <a:latin typeface="Anton"/>
                <a:ea typeface="Anton"/>
                <a:cs typeface="Anton"/>
                <a:sym typeface="Anton"/>
              </a:rPr>
              <a:t>DU NUMÉRIQUE ?</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3002956" y="654737"/>
            <a:ext cx="12282089" cy="8977527"/>
          </a:xfrm>
          <a:custGeom>
            <a:avLst/>
            <a:gdLst/>
            <a:ahLst/>
            <a:cxnLst/>
            <a:rect r="r" b="b" t="t" l="l"/>
            <a:pathLst>
              <a:path h="8977527" w="12282089">
                <a:moveTo>
                  <a:pt x="0" y="0"/>
                </a:moveTo>
                <a:lnTo>
                  <a:pt x="12282088" y="0"/>
                </a:lnTo>
                <a:lnTo>
                  <a:pt x="12282088" y="8977526"/>
                </a:lnTo>
                <a:lnTo>
                  <a:pt x="0" y="8977526"/>
                </a:lnTo>
                <a:lnTo>
                  <a:pt x="0" y="0"/>
                </a:lnTo>
                <a:close/>
              </a:path>
            </a:pathLst>
          </a:custGeom>
          <a:blipFill>
            <a:blip r:embed="rId2"/>
            <a:stretch>
              <a:fillRect l="-2" t="0" r="-2" b="0"/>
            </a:stretch>
          </a:blipFill>
        </p:spPr>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178433">
            <a:off x="-501316" y="-567966"/>
            <a:ext cx="19261676" cy="2300229"/>
            <a:chOff x="0" y="0"/>
            <a:chExt cx="8041298" cy="960291"/>
          </a:xfrm>
        </p:grpSpPr>
        <p:sp>
          <p:nvSpPr>
            <p:cNvPr name="Freeform 3" id="3"/>
            <p:cNvSpPr/>
            <p:nvPr/>
          </p:nvSpPr>
          <p:spPr>
            <a:xfrm flipH="false" flipV="false" rot="0">
              <a:off x="0" y="0"/>
              <a:ext cx="8041298" cy="960291"/>
            </a:xfrm>
            <a:custGeom>
              <a:avLst/>
              <a:gdLst/>
              <a:ahLst/>
              <a:cxnLst/>
              <a:rect r="r" b="b" t="t" l="l"/>
              <a:pathLst>
                <a:path h="960291" w="8041298">
                  <a:moveTo>
                    <a:pt x="0" y="0"/>
                  </a:moveTo>
                  <a:lnTo>
                    <a:pt x="8041298" y="0"/>
                  </a:lnTo>
                  <a:lnTo>
                    <a:pt x="8041298" y="960291"/>
                  </a:lnTo>
                  <a:lnTo>
                    <a:pt x="0" y="960291"/>
                  </a:lnTo>
                  <a:close/>
                </a:path>
              </a:pathLst>
            </a:custGeom>
            <a:solidFill>
              <a:srgbClr val="FF0000"/>
            </a:solidFill>
          </p:spPr>
        </p:sp>
        <p:sp>
          <p:nvSpPr>
            <p:cNvPr name="TextBox 4" id="4"/>
            <p:cNvSpPr txBox="true"/>
            <p:nvPr/>
          </p:nvSpPr>
          <p:spPr>
            <a:xfrm>
              <a:off x="0" y="-9525"/>
              <a:ext cx="8041298" cy="969816"/>
            </a:xfrm>
            <a:prstGeom prst="rect">
              <a:avLst/>
            </a:prstGeom>
          </p:spPr>
          <p:txBody>
            <a:bodyPr anchor="ctr" rtlCol="false" tIns="16249" lIns="16249" bIns="16249" rIns="16249"/>
            <a:lstStyle/>
            <a:p>
              <a:pPr algn="ctr">
                <a:lnSpc>
                  <a:spcPts val="626"/>
                </a:lnSpc>
              </a:pPr>
            </a:p>
          </p:txBody>
        </p:sp>
      </p:grpSp>
      <p:sp>
        <p:nvSpPr>
          <p:cNvPr name="TextBox 5" id="5"/>
          <p:cNvSpPr txBox="true"/>
          <p:nvPr/>
        </p:nvSpPr>
        <p:spPr>
          <a:xfrm rot="-205411">
            <a:off x="2758565" y="581300"/>
            <a:ext cx="12773713" cy="942340"/>
          </a:xfrm>
          <a:prstGeom prst="rect">
            <a:avLst/>
          </a:prstGeom>
        </p:spPr>
        <p:txBody>
          <a:bodyPr anchor="t" rtlCol="false" tIns="0" lIns="0" bIns="0" rIns="0">
            <a:spAutoFit/>
          </a:bodyPr>
          <a:lstStyle/>
          <a:p>
            <a:pPr algn="ctr" marL="0" indent="0" lvl="0">
              <a:lnSpc>
                <a:spcPts val="7280"/>
              </a:lnSpc>
              <a:spcBef>
                <a:spcPct val="0"/>
              </a:spcBef>
            </a:pPr>
            <a:r>
              <a:rPr lang="en-US" sz="6500" strike="noStrike" u="none">
                <a:solidFill>
                  <a:srgbClr val="FBF3E1"/>
                </a:solidFill>
                <a:latin typeface="Anton"/>
                <a:ea typeface="Anton"/>
                <a:cs typeface="Anton"/>
                <a:sym typeface="Anton"/>
              </a:rPr>
              <a:t>POLLUTION DE L’AIR</a:t>
            </a:r>
          </a:p>
        </p:txBody>
      </p:sp>
      <p:grpSp>
        <p:nvGrpSpPr>
          <p:cNvPr name="Group 6" id="6"/>
          <p:cNvGrpSpPr/>
          <p:nvPr/>
        </p:nvGrpSpPr>
        <p:grpSpPr>
          <a:xfrm rot="0">
            <a:off x="11951679" y="3161196"/>
            <a:ext cx="5568258" cy="1114172"/>
            <a:chOff x="0" y="0"/>
            <a:chExt cx="7424344" cy="1485562"/>
          </a:xfrm>
        </p:grpSpPr>
        <p:sp>
          <p:nvSpPr>
            <p:cNvPr name="TextBox 7" id="7"/>
            <p:cNvSpPr txBox="true"/>
            <p:nvPr/>
          </p:nvSpPr>
          <p:spPr>
            <a:xfrm rot="0">
              <a:off x="0" y="38100"/>
              <a:ext cx="3414149" cy="710524"/>
            </a:xfrm>
            <a:prstGeom prst="rect">
              <a:avLst/>
            </a:prstGeom>
          </p:spPr>
          <p:txBody>
            <a:bodyPr anchor="t" rtlCol="false" tIns="0" lIns="0" bIns="0" rIns="0">
              <a:spAutoFit/>
            </a:bodyPr>
            <a:lstStyle/>
            <a:p>
              <a:pPr algn="ctr">
                <a:lnSpc>
                  <a:spcPts val="4144"/>
                </a:lnSpc>
                <a:spcBef>
                  <a:spcPct val="0"/>
                </a:spcBef>
              </a:pPr>
            </a:p>
          </p:txBody>
        </p:sp>
        <p:sp>
          <p:nvSpPr>
            <p:cNvPr name="TextBox 8" id="8"/>
            <p:cNvSpPr txBox="true"/>
            <p:nvPr/>
          </p:nvSpPr>
          <p:spPr>
            <a:xfrm rot="0">
              <a:off x="881829" y="767674"/>
              <a:ext cx="6542515" cy="717889"/>
            </a:xfrm>
            <a:prstGeom prst="rect">
              <a:avLst/>
            </a:prstGeom>
          </p:spPr>
          <p:txBody>
            <a:bodyPr anchor="t" rtlCol="false" tIns="0" lIns="0" bIns="0" rIns="0">
              <a:spAutoFit/>
            </a:bodyPr>
            <a:lstStyle/>
            <a:p>
              <a:pPr algn="l">
                <a:lnSpc>
                  <a:spcPts val="2128"/>
                </a:lnSpc>
              </a:pPr>
            </a:p>
            <a:p>
              <a:pPr algn="l">
                <a:lnSpc>
                  <a:spcPts val="2128"/>
                </a:lnSpc>
                <a:spcBef>
                  <a:spcPct val="0"/>
                </a:spcBef>
              </a:pPr>
            </a:p>
          </p:txBody>
        </p:sp>
      </p:grpSp>
      <p:sp>
        <p:nvSpPr>
          <p:cNvPr name="Freeform 9" id="9"/>
          <p:cNvSpPr/>
          <p:nvPr/>
        </p:nvSpPr>
        <p:spPr>
          <a:xfrm flipH="false" flipV="false" rot="0">
            <a:off x="5111713" y="2230369"/>
            <a:ext cx="8064573" cy="7709658"/>
          </a:xfrm>
          <a:custGeom>
            <a:avLst/>
            <a:gdLst/>
            <a:ahLst/>
            <a:cxnLst/>
            <a:rect r="r" b="b" t="t" l="l"/>
            <a:pathLst>
              <a:path h="7709658" w="8064573">
                <a:moveTo>
                  <a:pt x="0" y="0"/>
                </a:moveTo>
                <a:lnTo>
                  <a:pt x="8064574" y="0"/>
                </a:lnTo>
                <a:lnTo>
                  <a:pt x="8064574" y="7709658"/>
                </a:lnTo>
                <a:lnTo>
                  <a:pt x="0" y="7709658"/>
                </a:lnTo>
                <a:lnTo>
                  <a:pt x="0" y="0"/>
                </a:lnTo>
                <a:close/>
              </a:path>
            </a:pathLst>
          </a:custGeom>
          <a:blipFill>
            <a:blip r:embed="rId2"/>
            <a:stretch>
              <a:fillRect l="0" t="-15198" r="0" b="0"/>
            </a:stretch>
          </a:blipFill>
        </p:spPr>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bg>
      <p:bgPr>
        <a:solidFill>
          <a:srgbClr val="FBF4EA"/>
        </a:solidFill>
      </p:bgPr>
    </p:bg>
    <p:spTree>
      <p:nvGrpSpPr>
        <p:cNvPr id="1" name=""/>
        <p:cNvGrpSpPr/>
        <p:nvPr/>
      </p:nvGrpSpPr>
      <p:grpSpPr>
        <a:xfrm>
          <a:off x="0" y="0"/>
          <a:ext cx="0" cy="0"/>
          <a:chOff x="0" y="0"/>
          <a:chExt cx="0" cy="0"/>
        </a:xfrm>
      </p:grpSpPr>
      <p:grpSp>
        <p:nvGrpSpPr>
          <p:cNvPr name="Group 2" id="2"/>
          <p:cNvGrpSpPr/>
          <p:nvPr/>
        </p:nvGrpSpPr>
        <p:grpSpPr>
          <a:xfrm rot="0">
            <a:off x="-195419" y="7374864"/>
            <a:ext cx="18678839" cy="3094625"/>
            <a:chOff x="0" y="0"/>
            <a:chExt cx="4919530" cy="815045"/>
          </a:xfrm>
        </p:grpSpPr>
        <p:sp>
          <p:nvSpPr>
            <p:cNvPr name="Freeform 3" id="3"/>
            <p:cNvSpPr/>
            <p:nvPr/>
          </p:nvSpPr>
          <p:spPr>
            <a:xfrm flipH="false" flipV="false" rot="0">
              <a:off x="0" y="0"/>
              <a:ext cx="4919530" cy="815045"/>
            </a:xfrm>
            <a:custGeom>
              <a:avLst/>
              <a:gdLst/>
              <a:ahLst/>
              <a:cxnLst/>
              <a:rect r="r" b="b" t="t" l="l"/>
              <a:pathLst>
                <a:path h="815045" w="4919530">
                  <a:moveTo>
                    <a:pt x="0" y="0"/>
                  </a:moveTo>
                  <a:lnTo>
                    <a:pt x="4919530" y="0"/>
                  </a:lnTo>
                  <a:lnTo>
                    <a:pt x="4919530" y="815045"/>
                  </a:lnTo>
                  <a:lnTo>
                    <a:pt x="0" y="815045"/>
                  </a:lnTo>
                  <a:close/>
                </a:path>
              </a:pathLst>
            </a:custGeom>
            <a:solidFill>
              <a:srgbClr val="FFA501"/>
            </a:solidFill>
            <a:ln cap="sq">
              <a:noFill/>
              <a:prstDash val="solid"/>
              <a:miter/>
            </a:ln>
          </p:spPr>
        </p:sp>
        <p:sp>
          <p:nvSpPr>
            <p:cNvPr name="TextBox 4" id="4"/>
            <p:cNvSpPr txBox="true"/>
            <p:nvPr/>
          </p:nvSpPr>
          <p:spPr>
            <a:xfrm>
              <a:off x="0" y="47625"/>
              <a:ext cx="4919530" cy="767420"/>
            </a:xfrm>
            <a:prstGeom prst="rect">
              <a:avLst/>
            </a:prstGeom>
          </p:spPr>
          <p:txBody>
            <a:bodyPr anchor="ctr" rtlCol="false" tIns="50800" lIns="50800" bIns="50800" rIns="50800"/>
            <a:lstStyle/>
            <a:p>
              <a:pPr algn="ctr" marL="0" indent="0" lvl="0">
                <a:lnSpc>
                  <a:spcPts val="6165"/>
                </a:lnSpc>
                <a:spcBef>
                  <a:spcPct val="0"/>
                </a:spcBef>
              </a:pPr>
            </a:p>
          </p:txBody>
        </p:sp>
      </p:grpSp>
      <p:grpSp>
        <p:nvGrpSpPr>
          <p:cNvPr name="Group 5" id="5"/>
          <p:cNvGrpSpPr/>
          <p:nvPr/>
        </p:nvGrpSpPr>
        <p:grpSpPr>
          <a:xfrm rot="0">
            <a:off x="2771120" y="1181100"/>
            <a:ext cx="12898160" cy="7920007"/>
            <a:chOff x="0" y="0"/>
            <a:chExt cx="3397046" cy="2085928"/>
          </a:xfrm>
        </p:grpSpPr>
        <p:sp>
          <p:nvSpPr>
            <p:cNvPr name="Freeform 6" id="6"/>
            <p:cNvSpPr/>
            <p:nvPr/>
          </p:nvSpPr>
          <p:spPr>
            <a:xfrm flipH="false" flipV="false" rot="0">
              <a:off x="0" y="0"/>
              <a:ext cx="3397046" cy="2085928"/>
            </a:xfrm>
            <a:custGeom>
              <a:avLst/>
              <a:gdLst/>
              <a:ahLst/>
              <a:cxnLst/>
              <a:rect r="r" b="b" t="t" l="l"/>
              <a:pathLst>
                <a:path h="2085928" w="3397046">
                  <a:moveTo>
                    <a:pt x="30612" y="0"/>
                  </a:moveTo>
                  <a:lnTo>
                    <a:pt x="3366434" y="0"/>
                  </a:lnTo>
                  <a:cubicBezTo>
                    <a:pt x="3383341" y="0"/>
                    <a:pt x="3397046" y="13705"/>
                    <a:pt x="3397046" y="30612"/>
                  </a:cubicBezTo>
                  <a:lnTo>
                    <a:pt x="3397046" y="2055316"/>
                  </a:lnTo>
                  <a:cubicBezTo>
                    <a:pt x="3397046" y="2072223"/>
                    <a:pt x="3383341" y="2085928"/>
                    <a:pt x="3366434" y="2085928"/>
                  </a:cubicBezTo>
                  <a:lnTo>
                    <a:pt x="30612" y="2085928"/>
                  </a:lnTo>
                  <a:cubicBezTo>
                    <a:pt x="13705" y="2085928"/>
                    <a:pt x="0" y="2072223"/>
                    <a:pt x="0" y="2055316"/>
                  </a:cubicBezTo>
                  <a:lnTo>
                    <a:pt x="0" y="30612"/>
                  </a:lnTo>
                  <a:cubicBezTo>
                    <a:pt x="0" y="13705"/>
                    <a:pt x="13705" y="0"/>
                    <a:pt x="30612" y="0"/>
                  </a:cubicBezTo>
                  <a:close/>
                </a:path>
              </a:pathLst>
            </a:custGeom>
            <a:solidFill>
              <a:srgbClr val="A6A6A6"/>
            </a:solidFill>
            <a:ln cap="rnd">
              <a:noFill/>
              <a:prstDash val="solid"/>
              <a:round/>
            </a:ln>
          </p:spPr>
        </p:sp>
        <p:sp>
          <p:nvSpPr>
            <p:cNvPr name="TextBox 7" id="7"/>
            <p:cNvSpPr txBox="true"/>
            <p:nvPr/>
          </p:nvSpPr>
          <p:spPr>
            <a:xfrm>
              <a:off x="0" y="-38100"/>
              <a:ext cx="3397046" cy="2124028"/>
            </a:xfrm>
            <a:prstGeom prst="rect">
              <a:avLst/>
            </a:prstGeom>
          </p:spPr>
          <p:txBody>
            <a:bodyPr anchor="ctr" rtlCol="false" tIns="50800" lIns="50800" bIns="50800" rIns="50800"/>
            <a:lstStyle/>
            <a:p>
              <a:pPr algn="ctr">
                <a:lnSpc>
                  <a:spcPts val="2659"/>
                </a:lnSpc>
                <a:spcBef>
                  <a:spcPct val="0"/>
                </a:spcBef>
              </a:pPr>
            </a:p>
          </p:txBody>
        </p:sp>
      </p:grpSp>
      <p:grpSp>
        <p:nvGrpSpPr>
          <p:cNvPr name="Group 8" id="8"/>
          <p:cNvGrpSpPr/>
          <p:nvPr/>
        </p:nvGrpSpPr>
        <p:grpSpPr>
          <a:xfrm rot="0">
            <a:off x="2618720" y="629679"/>
            <a:ext cx="12898160" cy="9234994"/>
            <a:chOff x="0" y="0"/>
            <a:chExt cx="3397046" cy="2432262"/>
          </a:xfrm>
        </p:grpSpPr>
        <p:sp>
          <p:nvSpPr>
            <p:cNvPr name="Freeform 9" id="9"/>
            <p:cNvSpPr/>
            <p:nvPr/>
          </p:nvSpPr>
          <p:spPr>
            <a:xfrm flipH="false" flipV="false" rot="0">
              <a:off x="0" y="0"/>
              <a:ext cx="3397046" cy="2432262"/>
            </a:xfrm>
            <a:custGeom>
              <a:avLst/>
              <a:gdLst/>
              <a:ahLst/>
              <a:cxnLst/>
              <a:rect r="r" b="b" t="t" l="l"/>
              <a:pathLst>
                <a:path h="2432262" w="3397046">
                  <a:moveTo>
                    <a:pt x="30612" y="0"/>
                  </a:moveTo>
                  <a:lnTo>
                    <a:pt x="3366434" y="0"/>
                  </a:lnTo>
                  <a:cubicBezTo>
                    <a:pt x="3383341" y="0"/>
                    <a:pt x="3397046" y="13705"/>
                    <a:pt x="3397046" y="30612"/>
                  </a:cubicBezTo>
                  <a:lnTo>
                    <a:pt x="3397046" y="2401650"/>
                  </a:lnTo>
                  <a:cubicBezTo>
                    <a:pt x="3397046" y="2409769"/>
                    <a:pt x="3393821" y="2417555"/>
                    <a:pt x="3388080" y="2423296"/>
                  </a:cubicBezTo>
                  <a:cubicBezTo>
                    <a:pt x="3382339" y="2429037"/>
                    <a:pt x="3374553" y="2432262"/>
                    <a:pt x="3366434" y="2432262"/>
                  </a:cubicBezTo>
                  <a:lnTo>
                    <a:pt x="30612" y="2432262"/>
                  </a:lnTo>
                  <a:cubicBezTo>
                    <a:pt x="13705" y="2432262"/>
                    <a:pt x="0" y="2418556"/>
                    <a:pt x="0" y="2401650"/>
                  </a:cubicBezTo>
                  <a:lnTo>
                    <a:pt x="0" y="30612"/>
                  </a:lnTo>
                  <a:cubicBezTo>
                    <a:pt x="0" y="13705"/>
                    <a:pt x="13705" y="0"/>
                    <a:pt x="30612" y="0"/>
                  </a:cubicBezTo>
                  <a:close/>
                </a:path>
              </a:pathLst>
            </a:custGeom>
            <a:solidFill>
              <a:srgbClr val="FFFFFF"/>
            </a:solidFill>
            <a:ln cap="rnd">
              <a:noFill/>
              <a:prstDash val="solid"/>
              <a:round/>
            </a:ln>
          </p:spPr>
        </p:sp>
        <p:sp>
          <p:nvSpPr>
            <p:cNvPr name="TextBox 10" id="10"/>
            <p:cNvSpPr txBox="true"/>
            <p:nvPr/>
          </p:nvSpPr>
          <p:spPr>
            <a:xfrm>
              <a:off x="0" y="-38100"/>
              <a:ext cx="3397046" cy="2470362"/>
            </a:xfrm>
            <a:prstGeom prst="rect">
              <a:avLst/>
            </a:prstGeom>
          </p:spPr>
          <p:txBody>
            <a:bodyPr anchor="ctr" rtlCol="false" tIns="50800" lIns="50800" bIns="50800" rIns="50800"/>
            <a:lstStyle/>
            <a:p>
              <a:pPr algn="ctr">
                <a:lnSpc>
                  <a:spcPts val="2659"/>
                </a:lnSpc>
                <a:spcBef>
                  <a:spcPct val="0"/>
                </a:spcBef>
              </a:pPr>
            </a:p>
          </p:txBody>
        </p:sp>
      </p:grpSp>
      <p:grpSp>
        <p:nvGrpSpPr>
          <p:cNvPr name="Group 11" id="11"/>
          <p:cNvGrpSpPr/>
          <p:nvPr/>
        </p:nvGrpSpPr>
        <p:grpSpPr>
          <a:xfrm rot="0">
            <a:off x="5629144" y="2470835"/>
            <a:ext cx="8178855" cy="1663706"/>
            <a:chOff x="0" y="0"/>
            <a:chExt cx="10905140" cy="2218275"/>
          </a:xfrm>
        </p:grpSpPr>
        <p:grpSp>
          <p:nvGrpSpPr>
            <p:cNvPr name="Group 12" id="12"/>
            <p:cNvGrpSpPr/>
            <p:nvPr/>
          </p:nvGrpSpPr>
          <p:grpSpPr>
            <a:xfrm rot="0">
              <a:off x="203200" y="207944"/>
              <a:ext cx="10701940" cy="1510509"/>
              <a:chOff x="0" y="0"/>
              <a:chExt cx="2113963" cy="298372"/>
            </a:xfrm>
          </p:grpSpPr>
          <p:sp>
            <p:nvSpPr>
              <p:cNvPr name="Freeform 13" id="13"/>
              <p:cNvSpPr/>
              <p:nvPr/>
            </p:nvSpPr>
            <p:spPr>
              <a:xfrm flipH="false" flipV="false" rot="0">
                <a:off x="0" y="0"/>
                <a:ext cx="2113963" cy="298372"/>
              </a:xfrm>
              <a:custGeom>
                <a:avLst/>
                <a:gdLst/>
                <a:ahLst/>
                <a:cxnLst/>
                <a:rect r="r" b="b" t="t" l="l"/>
                <a:pathLst>
                  <a:path h="298372" w="2113963">
                    <a:moveTo>
                      <a:pt x="49192" y="0"/>
                    </a:moveTo>
                    <a:lnTo>
                      <a:pt x="2064771" y="0"/>
                    </a:lnTo>
                    <a:cubicBezTo>
                      <a:pt x="2077818" y="0"/>
                      <a:pt x="2090330" y="5183"/>
                      <a:pt x="2099555" y="14408"/>
                    </a:cubicBezTo>
                    <a:cubicBezTo>
                      <a:pt x="2108781" y="23633"/>
                      <a:pt x="2113963" y="36146"/>
                      <a:pt x="2113963" y="49192"/>
                    </a:cubicBezTo>
                    <a:lnTo>
                      <a:pt x="2113963" y="249180"/>
                    </a:lnTo>
                    <a:cubicBezTo>
                      <a:pt x="2113963" y="262227"/>
                      <a:pt x="2108781" y="274739"/>
                      <a:pt x="2099555" y="283964"/>
                    </a:cubicBezTo>
                    <a:cubicBezTo>
                      <a:pt x="2090330" y="293189"/>
                      <a:pt x="2077818" y="298372"/>
                      <a:pt x="2064771" y="298372"/>
                    </a:cubicBezTo>
                    <a:lnTo>
                      <a:pt x="49192" y="298372"/>
                    </a:lnTo>
                    <a:cubicBezTo>
                      <a:pt x="36146" y="298372"/>
                      <a:pt x="23633" y="293189"/>
                      <a:pt x="14408" y="283964"/>
                    </a:cubicBezTo>
                    <a:cubicBezTo>
                      <a:pt x="5183" y="274739"/>
                      <a:pt x="0" y="262227"/>
                      <a:pt x="0" y="249180"/>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14" id="14"/>
              <p:cNvSpPr txBox="true"/>
              <p:nvPr/>
            </p:nvSpPr>
            <p:spPr>
              <a:xfrm>
                <a:off x="0" y="-47625"/>
                <a:ext cx="2113963" cy="345997"/>
              </a:xfrm>
              <a:prstGeom prst="rect">
                <a:avLst/>
              </a:prstGeom>
            </p:spPr>
            <p:txBody>
              <a:bodyPr anchor="ctr" rtlCol="false" tIns="50800" lIns="50800" bIns="50800" rIns="50800"/>
              <a:lstStyle/>
              <a:p>
                <a:pPr algn="l">
                  <a:lnSpc>
                    <a:spcPts val="3919"/>
                  </a:lnSpc>
                </a:pPr>
              </a:p>
            </p:txBody>
          </p:sp>
        </p:grpSp>
        <p:grpSp>
          <p:nvGrpSpPr>
            <p:cNvPr name="Group 15" id="15"/>
            <p:cNvGrpSpPr/>
            <p:nvPr/>
          </p:nvGrpSpPr>
          <p:grpSpPr>
            <a:xfrm rot="0">
              <a:off x="0" y="0"/>
              <a:ext cx="10701940" cy="2218275"/>
              <a:chOff x="0" y="0"/>
              <a:chExt cx="2113963" cy="438178"/>
            </a:xfrm>
          </p:grpSpPr>
          <p:sp>
            <p:nvSpPr>
              <p:cNvPr name="Freeform 16" id="16"/>
              <p:cNvSpPr/>
              <p:nvPr/>
            </p:nvSpPr>
            <p:spPr>
              <a:xfrm flipH="false" flipV="false" rot="0">
                <a:off x="0" y="0"/>
                <a:ext cx="2113963" cy="438178"/>
              </a:xfrm>
              <a:custGeom>
                <a:avLst/>
                <a:gdLst/>
                <a:ahLst/>
                <a:cxnLst/>
                <a:rect r="r" b="b" t="t" l="l"/>
                <a:pathLst>
                  <a:path h="438178" w="2113963">
                    <a:moveTo>
                      <a:pt x="49192" y="0"/>
                    </a:moveTo>
                    <a:lnTo>
                      <a:pt x="2064771" y="0"/>
                    </a:lnTo>
                    <a:cubicBezTo>
                      <a:pt x="2077818" y="0"/>
                      <a:pt x="2090330" y="5183"/>
                      <a:pt x="2099555" y="14408"/>
                    </a:cubicBezTo>
                    <a:cubicBezTo>
                      <a:pt x="2108781" y="23633"/>
                      <a:pt x="2113963" y="36146"/>
                      <a:pt x="2113963" y="49192"/>
                    </a:cubicBezTo>
                    <a:lnTo>
                      <a:pt x="2113963" y="388986"/>
                    </a:lnTo>
                    <a:cubicBezTo>
                      <a:pt x="2113963" y="402032"/>
                      <a:pt x="2108781" y="414544"/>
                      <a:pt x="2099555" y="423770"/>
                    </a:cubicBezTo>
                    <a:cubicBezTo>
                      <a:pt x="2090330" y="432995"/>
                      <a:pt x="2077818" y="438178"/>
                      <a:pt x="2064771" y="438178"/>
                    </a:cubicBezTo>
                    <a:lnTo>
                      <a:pt x="49192" y="438178"/>
                    </a:lnTo>
                    <a:cubicBezTo>
                      <a:pt x="36146" y="438178"/>
                      <a:pt x="23633" y="432995"/>
                      <a:pt x="14408" y="423770"/>
                    </a:cubicBezTo>
                    <a:cubicBezTo>
                      <a:pt x="5183" y="414544"/>
                      <a:pt x="0" y="402032"/>
                      <a:pt x="0" y="388986"/>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17" id="17"/>
              <p:cNvSpPr txBox="true"/>
              <p:nvPr/>
            </p:nvSpPr>
            <p:spPr>
              <a:xfrm>
                <a:off x="0" y="-47625"/>
                <a:ext cx="2113963" cy="485803"/>
              </a:xfrm>
              <a:prstGeom prst="rect">
                <a:avLst/>
              </a:prstGeom>
            </p:spPr>
            <p:txBody>
              <a:bodyPr anchor="ctr" rtlCol="false" tIns="50800" lIns="50800" bIns="50800" rIns="50800"/>
              <a:lstStyle/>
              <a:p>
                <a:pPr algn="l">
                  <a:lnSpc>
                    <a:spcPts val="3919"/>
                  </a:lnSpc>
                </a:pPr>
                <a:r>
                  <a:rPr lang="en-US" sz="2799" b="true">
                    <a:solidFill>
                      <a:srgbClr val="FFFFFF"/>
                    </a:solidFill>
                    <a:latin typeface="Montserrat Semi-Bold"/>
                    <a:ea typeface="Montserrat Semi-Bold"/>
                    <a:cs typeface="Montserrat Semi-Bold"/>
                    <a:sym typeface="Montserrat Semi-Bold"/>
                  </a:rPr>
                  <a:t>  La quantité d’électricité consommée par un smartphone</a:t>
                </a:r>
              </a:p>
              <a:p>
                <a:pPr algn="l">
                  <a:lnSpc>
                    <a:spcPts val="3919"/>
                  </a:lnSpc>
                </a:pPr>
              </a:p>
            </p:txBody>
          </p:sp>
        </p:grpSp>
      </p:grpSp>
      <p:grpSp>
        <p:nvGrpSpPr>
          <p:cNvPr name="Group 18" id="18"/>
          <p:cNvGrpSpPr/>
          <p:nvPr/>
        </p:nvGrpSpPr>
        <p:grpSpPr>
          <a:xfrm rot="0">
            <a:off x="5781544" y="4266730"/>
            <a:ext cx="8026455" cy="2261558"/>
            <a:chOff x="0" y="0"/>
            <a:chExt cx="10701940" cy="3015410"/>
          </a:xfrm>
        </p:grpSpPr>
        <p:grpSp>
          <p:nvGrpSpPr>
            <p:cNvPr name="Group 19" id="19"/>
            <p:cNvGrpSpPr/>
            <p:nvPr/>
          </p:nvGrpSpPr>
          <p:grpSpPr>
            <a:xfrm rot="0">
              <a:off x="0" y="216661"/>
              <a:ext cx="10701940" cy="1573828"/>
              <a:chOff x="0" y="0"/>
              <a:chExt cx="2113963" cy="310880"/>
            </a:xfrm>
          </p:grpSpPr>
          <p:sp>
            <p:nvSpPr>
              <p:cNvPr name="Freeform 20" id="20"/>
              <p:cNvSpPr/>
              <p:nvPr/>
            </p:nvSpPr>
            <p:spPr>
              <a:xfrm flipH="false" flipV="false" rot="0">
                <a:off x="0" y="0"/>
                <a:ext cx="2113963" cy="310880"/>
              </a:xfrm>
              <a:custGeom>
                <a:avLst/>
                <a:gdLst/>
                <a:ahLst/>
                <a:cxnLst/>
                <a:rect r="r" b="b" t="t" l="l"/>
                <a:pathLst>
                  <a:path h="310880" w="2113963">
                    <a:moveTo>
                      <a:pt x="49192" y="0"/>
                    </a:moveTo>
                    <a:lnTo>
                      <a:pt x="2064771" y="0"/>
                    </a:lnTo>
                    <a:cubicBezTo>
                      <a:pt x="2077818" y="0"/>
                      <a:pt x="2090330" y="5183"/>
                      <a:pt x="2099555" y="14408"/>
                    </a:cubicBezTo>
                    <a:cubicBezTo>
                      <a:pt x="2108781" y="23633"/>
                      <a:pt x="2113963" y="36146"/>
                      <a:pt x="2113963" y="49192"/>
                    </a:cubicBezTo>
                    <a:lnTo>
                      <a:pt x="2113963" y="261688"/>
                    </a:lnTo>
                    <a:cubicBezTo>
                      <a:pt x="2113963" y="274734"/>
                      <a:pt x="2108781" y="287246"/>
                      <a:pt x="2099555" y="296472"/>
                    </a:cubicBezTo>
                    <a:cubicBezTo>
                      <a:pt x="2090330" y="305697"/>
                      <a:pt x="2077818" y="310880"/>
                      <a:pt x="2064771" y="310880"/>
                    </a:cubicBezTo>
                    <a:lnTo>
                      <a:pt x="49192" y="310880"/>
                    </a:lnTo>
                    <a:cubicBezTo>
                      <a:pt x="36146" y="310880"/>
                      <a:pt x="23633" y="305697"/>
                      <a:pt x="14408" y="296472"/>
                    </a:cubicBezTo>
                    <a:cubicBezTo>
                      <a:pt x="5183" y="287246"/>
                      <a:pt x="0" y="274734"/>
                      <a:pt x="0" y="261688"/>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21" id="21"/>
              <p:cNvSpPr txBox="true"/>
              <p:nvPr/>
            </p:nvSpPr>
            <p:spPr>
              <a:xfrm>
                <a:off x="0" y="-47625"/>
                <a:ext cx="2113963" cy="358505"/>
              </a:xfrm>
              <a:prstGeom prst="rect">
                <a:avLst/>
              </a:prstGeom>
            </p:spPr>
            <p:txBody>
              <a:bodyPr anchor="ctr" rtlCol="false" tIns="50800" lIns="50800" bIns="50800" rIns="50800"/>
              <a:lstStyle/>
              <a:p>
                <a:pPr algn="l">
                  <a:lnSpc>
                    <a:spcPts val="3919"/>
                  </a:lnSpc>
                </a:pPr>
              </a:p>
            </p:txBody>
          </p:sp>
        </p:grpSp>
        <p:grpSp>
          <p:nvGrpSpPr>
            <p:cNvPr name="Group 22" id="22"/>
            <p:cNvGrpSpPr/>
            <p:nvPr/>
          </p:nvGrpSpPr>
          <p:grpSpPr>
            <a:xfrm rot="0">
              <a:off x="0" y="0"/>
              <a:ext cx="10701940" cy="3015410"/>
              <a:chOff x="0" y="0"/>
              <a:chExt cx="2113963" cy="595637"/>
            </a:xfrm>
          </p:grpSpPr>
          <p:sp>
            <p:nvSpPr>
              <p:cNvPr name="Freeform 23" id="23"/>
              <p:cNvSpPr/>
              <p:nvPr/>
            </p:nvSpPr>
            <p:spPr>
              <a:xfrm flipH="false" flipV="false" rot="0">
                <a:off x="0" y="0"/>
                <a:ext cx="2113963" cy="595637"/>
              </a:xfrm>
              <a:custGeom>
                <a:avLst/>
                <a:gdLst/>
                <a:ahLst/>
                <a:cxnLst/>
                <a:rect r="r" b="b" t="t" l="l"/>
                <a:pathLst>
                  <a:path h="595637" w="2113963">
                    <a:moveTo>
                      <a:pt x="49192" y="0"/>
                    </a:moveTo>
                    <a:lnTo>
                      <a:pt x="2064771" y="0"/>
                    </a:lnTo>
                    <a:cubicBezTo>
                      <a:pt x="2077818" y="0"/>
                      <a:pt x="2090330" y="5183"/>
                      <a:pt x="2099555" y="14408"/>
                    </a:cubicBezTo>
                    <a:cubicBezTo>
                      <a:pt x="2108781" y="23633"/>
                      <a:pt x="2113963" y="36146"/>
                      <a:pt x="2113963" y="49192"/>
                    </a:cubicBezTo>
                    <a:lnTo>
                      <a:pt x="2113963" y="546445"/>
                    </a:lnTo>
                    <a:cubicBezTo>
                      <a:pt x="2113963" y="559491"/>
                      <a:pt x="2108781" y="572003"/>
                      <a:pt x="2099555" y="581229"/>
                    </a:cubicBezTo>
                    <a:cubicBezTo>
                      <a:pt x="2090330" y="590454"/>
                      <a:pt x="2077818" y="595637"/>
                      <a:pt x="2064771" y="595637"/>
                    </a:cubicBezTo>
                    <a:lnTo>
                      <a:pt x="49192" y="595637"/>
                    </a:lnTo>
                    <a:cubicBezTo>
                      <a:pt x="36146" y="595637"/>
                      <a:pt x="23633" y="590454"/>
                      <a:pt x="14408" y="581229"/>
                    </a:cubicBezTo>
                    <a:cubicBezTo>
                      <a:pt x="5183" y="572003"/>
                      <a:pt x="0" y="559491"/>
                      <a:pt x="0" y="546445"/>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24" id="24"/>
              <p:cNvSpPr txBox="true"/>
              <p:nvPr/>
            </p:nvSpPr>
            <p:spPr>
              <a:xfrm>
                <a:off x="0" y="-47625"/>
                <a:ext cx="2113963" cy="643262"/>
              </a:xfrm>
              <a:prstGeom prst="rect">
                <a:avLst/>
              </a:prstGeom>
            </p:spPr>
            <p:txBody>
              <a:bodyPr anchor="ctr" rtlCol="false" tIns="50800" lIns="50800" bIns="50800" rIns="50800"/>
              <a:lstStyle/>
              <a:p>
                <a:pPr algn="l">
                  <a:lnSpc>
                    <a:spcPts val="3919"/>
                  </a:lnSpc>
                </a:pPr>
                <a:r>
                  <a:rPr lang="en-US" sz="2799" b="true">
                    <a:solidFill>
                      <a:srgbClr val="FFFFFF"/>
                    </a:solidFill>
                    <a:latin typeface="Montserrat Semi-Bold"/>
                    <a:ea typeface="Montserrat Semi-Bold"/>
                    <a:cs typeface="Montserrat Semi-Bold"/>
                    <a:sym typeface="Montserrat Semi-Bold"/>
                  </a:rPr>
                  <a:t>  Le mélange des différentes sources d’énergie utilisées pour produire l’électricité</a:t>
                </a:r>
              </a:p>
              <a:p>
                <a:pPr algn="l">
                  <a:lnSpc>
                    <a:spcPts val="3919"/>
                  </a:lnSpc>
                </a:pPr>
              </a:p>
            </p:txBody>
          </p:sp>
        </p:grpSp>
      </p:grpSp>
      <p:grpSp>
        <p:nvGrpSpPr>
          <p:cNvPr name="Group 25" id="25"/>
          <p:cNvGrpSpPr/>
          <p:nvPr/>
        </p:nvGrpSpPr>
        <p:grpSpPr>
          <a:xfrm rot="0">
            <a:off x="5781544" y="6626073"/>
            <a:ext cx="8183695" cy="1317257"/>
            <a:chOff x="0" y="0"/>
            <a:chExt cx="10911594" cy="1756342"/>
          </a:xfrm>
        </p:grpSpPr>
        <p:grpSp>
          <p:nvGrpSpPr>
            <p:cNvPr name="Group 26" id="26"/>
            <p:cNvGrpSpPr/>
            <p:nvPr/>
          </p:nvGrpSpPr>
          <p:grpSpPr>
            <a:xfrm rot="0">
              <a:off x="0" y="249073"/>
              <a:ext cx="10701940" cy="1507270"/>
              <a:chOff x="0" y="0"/>
              <a:chExt cx="2113963" cy="297732"/>
            </a:xfrm>
          </p:grpSpPr>
          <p:sp>
            <p:nvSpPr>
              <p:cNvPr name="Freeform 27" id="27"/>
              <p:cNvSpPr/>
              <p:nvPr/>
            </p:nvSpPr>
            <p:spPr>
              <a:xfrm flipH="false" flipV="false" rot="0">
                <a:off x="0" y="0"/>
                <a:ext cx="2113963" cy="297732"/>
              </a:xfrm>
              <a:custGeom>
                <a:avLst/>
                <a:gdLst/>
                <a:ahLst/>
                <a:cxnLst/>
                <a:rect r="r" b="b" t="t" l="l"/>
                <a:pathLst>
                  <a:path h="297732" w="2113963">
                    <a:moveTo>
                      <a:pt x="49192" y="0"/>
                    </a:moveTo>
                    <a:lnTo>
                      <a:pt x="2064771" y="0"/>
                    </a:lnTo>
                    <a:cubicBezTo>
                      <a:pt x="2077818" y="0"/>
                      <a:pt x="2090330" y="5183"/>
                      <a:pt x="2099555" y="14408"/>
                    </a:cubicBezTo>
                    <a:cubicBezTo>
                      <a:pt x="2108781" y="23633"/>
                      <a:pt x="2113963" y="36146"/>
                      <a:pt x="2113963" y="49192"/>
                    </a:cubicBezTo>
                    <a:lnTo>
                      <a:pt x="2113963" y="248540"/>
                    </a:lnTo>
                    <a:cubicBezTo>
                      <a:pt x="2113963" y="261587"/>
                      <a:pt x="2108781" y="274099"/>
                      <a:pt x="2099555" y="283324"/>
                    </a:cubicBezTo>
                    <a:cubicBezTo>
                      <a:pt x="2090330" y="292550"/>
                      <a:pt x="2077818" y="297732"/>
                      <a:pt x="2064771" y="297732"/>
                    </a:cubicBezTo>
                    <a:lnTo>
                      <a:pt x="49192" y="297732"/>
                    </a:lnTo>
                    <a:cubicBezTo>
                      <a:pt x="36146" y="297732"/>
                      <a:pt x="23633" y="292550"/>
                      <a:pt x="14408" y="283324"/>
                    </a:cubicBezTo>
                    <a:cubicBezTo>
                      <a:pt x="5183" y="274099"/>
                      <a:pt x="0" y="261587"/>
                      <a:pt x="0" y="248540"/>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28" id="28"/>
              <p:cNvSpPr txBox="true"/>
              <p:nvPr/>
            </p:nvSpPr>
            <p:spPr>
              <a:xfrm>
                <a:off x="0" y="-47625"/>
                <a:ext cx="2113963" cy="345357"/>
              </a:xfrm>
              <a:prstGeom prst="rect">
                <a:avLst/>
              </a:prstGeom>
            </p:spPr>
            <p:txBody>
              <a:bodyPr anchor="ctr" rtlCol="false" tIns="50800" lIns="50800" bIns="50800" rIns="50800"/>
              <a:lstStyle/>
              <a:p>
                <a:pPr algn="l">
                  <a:lnSpc>
                    <a:spcPts val="3919"/>
                  </a:lnSpc>
                </a:pPr>
              </a:p>
            </p:txBody>
          </p:sp>
        </p:grpSp>
        <p:grpSp>
          <p:nvGrpSpPr>
            <p:cNvPr name="Group 29" id="29"/>
            <p:cNvGrpSpPr/>
            <p:nvPr/>
          </p:nvGrpSpPr>
          <p:grpSpPr>
            <a:xfrm rot="0">
              <a:off x="209654" y="0"/>
              <a:ext cx="10701940" cy="1476050"/>
              <a:chOff x="0" y="0"/>
              <a:chExt cx="2113963" cy="291565"/>
            </a:xfrm>
          </p:grpSpPr>
          <p:sp>
            <p:nvSpPr>
              <p:cNvPr name="Freeform 30" id="30"/>
              <p:cNvSpPr/>
              <p:nvPr/>
            </p:nvSpPr>
            <p:spPr>
              <a:xfrm flipH="false" flipV="false" rot="0">
                <a:off x="0" y="0"/>
                <a:ext cx="2113963" cy="291565"/>
              </a:xfrm>
              <a:custGeom>
                <a:avLst/>
                <a:gdLst/>
                <a:ahLst/>
                <a:cxnLst/>
                <a:rect r="r" b="b" t="t" l="l"/>
                <a:pathLst>
                  <a:path h="291565" w="2113963">
                    <a:moveTo>
                      <a:pt x="49192" y="0"/>
                    </a:moveTo>
                    <a:lnTo>
                      <a:pt x="2064771" y="0"/>
                    </a:lnTo>
                    <a:cubicBezTo>
                      <a:pt x="2077818" y="0"/>
                      <a:pt x="2090330" y="5183"/>
                      <a:pt x="2099555" y="14408"/>
                    </a:cubicBezTo>
                    <a:cubicBezTo>
                      <a:pt x="2108781" y="23633"/>
                      <a:pt x="2113963" y="36146"/>
                      <a:pt x="2113963" y="49192"/>
                    </a:cubicBezTo>
                    <a:lnTo>
                      <a:pt x="2113963" y="242373"/>
                    </a:lnTo>
                    <a:cubicBezTo>
                      <a:pt x="2113963" y="255420"/>
                      <a:pt x="2108781" y="267932"/>
                      <a:pt x="2099555" y="277157"/>
                    </a:cubicBezTo>
                    <a:cubicBezTo>
                      <a:pt x="2090330" y="286383"/>
                      <a:pt x="2077818" y="291565"/>
                      <a:pt x="2064771" y="291565"/>
                    </a:cubicBezTo>
                    <a:lnTo>
                      <a:pt x="49192" y="291565"/>
                    </a:lnTo>
                    <a:cubicBezTo>
                      <a:pt x="36146" y="291565"/>
                      <a:pt x="23633" y="286383"/>
                      <a:pt x="14408" y="277157"/>
                    </a:cubicBezTo>
                    <a:cubicBezTo>
                      <a:pt x="5183" y="267932"/>
                      <a:pt x="0" y="255420"/>
                      <a:pt x="0" y="242373"/>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31" id="31"/>
              <p:cNvSpPr txBox="true"/>
              <p:nvPr/>
            </p:nvSpPr>
            <p:spPr>
              <a:xfrm>
                <a:off x="0" y="38100"/>
                <a:ext cx="2113963" cy="253465"/>
              </a:xfrm>
              <a:prstGeom prst="rect">
                <a:avLst/>
              </a:prstGeom>
            </p:spPr>
            <p:txBody>
              <a:bodyPr anchor="ctr" rtlCol="false" tIns="50800" lIns="50800" bIns="50800" rIns="50800"/>
              <a:lstStyle/>
              <a:p>
                <a:pPr algn="l">
                  <a:lnSpc>
                    <a:spcPts val="3079"/>
                  </a:lnSpc>
                </a:pPr>
                <a:r>
                  <a:rPr lang="en-US" sz="2799" b="true">
                    <a:solidFill>
                      <a:srgbClr val="FFFFFF"/>
                    </a:solidFill>
                    <a:latin typeface="Montserrat Semi-Bold"/>
                    <a:ea typeface="Montserrat Semi-Bold"/>
                    <a:cs typeface="Montserrat Semi-Bold"/>
                    <a:sym typeface="Montserrat Semi-Bold"/>
                  </a:rPr>
                  <a:t>  Une énergie fabriquée uniquement à           partir de pétrole</a:t>
                </a:r>
              </a:p>
            </p:txBody>
          </p:sp>
        </p:grpSp>
      </p:grpSp>
      <p:sp>
        <p:nvSpPr>
          <p:cNvPr name="Freeform 32" id="32"/>
          <p:cNvSpPr/>
          <p:nvPr/>
        </p:nvSpPr>
        <p:spPr>
          <a:xfrm flipH="false" flipV="false" rot="0">
            <a:off x="14589558" y="629679"/>
            <a:ext cx="1854644" cy="1841155"/>
          </a:xfrm>
          <a:custGeom>
            <a:avLst/>
            <a:gdLst/>
            <a:ahLst/>
            <a:cxnLst/>
            <a:rect r="r" b="b" t="t" l="l"/>
            <a:pathLst>
              <a:path h="1841155" w="1854644">
                <a:moveTo>
                  <a:pt x="0" y="0"/>
                </a:moveTo>
                <a:lnTo>
                  <a:pt x="1854644" y="0"/>
                </a:lnTo>
                <a:lnTo>
                  <a:pt x="1854644" y="1841156"/>
                </a:lnTo>
                <a:lnTo>
                  <a:pt x="0" y="184115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3" id="33"/>
          <p:cNvGrpSpPr/>
          <p:nvPr/>
        </p:nvGrpSpPr>
        <p:grpSpPr>
          <a:xfrm rot="0">
            <a:off x="5716726" y="8096094"/>
            <a:ext cx="8218100" cy="1311044"/>
            <a:chOff x="0" y="0"/>
            <a:chExt cx="10957467" cy="1748059"/>
          </a:xfrm>
        </p:grpSpPr>
        <p:grpSp>
          <p:nvGrpSpPr>
            <p:cNvPr name="Group 34" id="34"/>
            <p:cNvGrpSpPr/>
            <p:nvPr/>
          </p:nvGrpSpPr>
          <p:grpSpPr>
            <a:xfrm rot="0">
              <a:off x="0" y="272009"/>
              <a:ext cx="10701940" cy="1476050"/>
              <a:chOff x="0" y="0"/>
              <a:chExt cx="2113963" cy="291565"/>
            </a:xfrm>
          </p:grpSpPr>
          <p:sp>
            <p:nvSpPr>
              <p:cNvPr name="Freeform 35" id="35"/>
              <p:cNvSpPr/>
              <p:nvPr/>
            </p:nvSpPr>
            <p:spPr>
              <a:xfrm flipH="false" flipV="false" rot="0">
                <a:off x="0" y="0"/>
                <a:ext cx="2113963" cy="291565"/>
              </a:xfrm>
              <a:custGeom>
                <a:avLst/>
                <a:gdLst/>
                <a:ahLst/>
                <a:cxnLst/>
                <a:rect r="r" b="b" t="t" l="l"/>
                <a:pathLst>
                  <a:path h="291565" w="2113963">
                    <a:moveTo>
                      <a:pt x="49192" y="0"/>
                    </a:moveTo>
                    <a:lnTo>
                      <a:pt x="2064771" y="0"/>
                    </a:lnTo>
                    <a:cubicBezTo>
                      <a:pt x="2077818" y="0"/>
                      <a:pt x="2090330" y="5183"/>
                      <a:pt x="2099555" y="14408"/>
                    </a:cubicBezTo>
                    <a:cubicBezTo>
                      <a:pt x="2108781" y="23633"/>
                      <a:pt x="2113963" y="36146"/>
                      <a:pt x="2113963" y="49192"/>
                    </a:cubicBezTo>
                    <a:lnTo>
                      <a:pt x="2113963" y="242373"/>
                    </a:lnTo>
                    <a:cubicBezTo>
                      <a:pt x="2113963" y="255420"/>
                      <a:pt x="2108781" y="267932"/>
                      <a:pt x="2099555" y="277157"/>
                    </a:cubicBezTo>
                    <a:cubicBezTo>
                      <a:pt x="2090330" y="286383"/>
                      <a:pt x="2077818" y="291565"/>
                      <a:pt x="2064771" y="291565"/>
                    </a:cubicBezTo>
                    <a:lnTo>
                      <a:pt x="49192" y="291565"/>
                    </a:lnTo>
                    <a:cubicBezTo>
                      <a:pt x="36146" y="291565"/>
                      <a:pt x="23633" y="286383"/>
                      <a:pt x="14408" y="277157"/>
                    </a:cubicBezTo>
                    <a:cubicBezTo>
                      <a:pt x="5183" y="267932"/>
                      <a:pt x="0" y="255420"/>
                      <a:pt x="0" y="242373"/>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36" id="36"/>
              <p:cNvSpPr txBox="true"/>
              <p:nvPr/>
            </p:nvSpPr>
            <p:spPr>
              <a:xfrm>
                <a:off x="0" y="-47625"/>
                <a:ext cx="2113963" cy="339190"/>
              </a:xfrm>
              <a:prstGeom prst="rect">
                <a:avLst/>
              </a:prstGeom>
            </p:spPr>
            <p:txBody>
              <a:bodyPr anchor="ctr" rtlCol="false" tIns="50800" lIns="50800" bIns="50800" rIns="50800"/>
              <a:lstStyle/>
              <a:p>
                <a:pPr algn="l">
                  <a:lnSpc>
                    <a:spcPts val="3919"/>
                  </a:lnSpc>
                </a:pPr>
              </a:p>
            </p:txBody>
          </p:sp>
        </p:grpSp>
        <p:grpSp>
          <p:nvGrpSpPr>
            <p:cNvPr name="Group 37" id="37"/>
            <p:cNvGrpSpPr/>
            <p:nvPr/>
          </p:nvGrpSpPr>
          <p:grpSpPr>
            <a:xfrm rot="0">
              <a:off x="255527" y="0"/>
              <a:ext cx="10701940" cy="1507270"/>
              <a:chOff x="0" y="0"/>
              <a:chExt cx="2113963" cy="297732"/>
            </a:xfrm>
          </p:grpSpPr>
          <p:sp>
            <p:nvSpPr>
              <p:cNvPr name="Freeform 38" id="38"/>
              <p:cNvSpPr/>
              <p:nvPr/>
            </p:nvSpPr>
            <p:spPr>
              <a:xfrm flipH="false" flipV="false" rot="0">
                <a:off x="0" y="0"/>
                <a:ext cx="2113963" cy="297732"/>
              </a:xfrm>
              <a:custGeom>
                <a:avLst/>
                <a:gdLst/>
                <a:ahLst/>
                <a:cxnLst/>
                <a:rect r="r" b="b" t="t" l="l"/>
                <a:pathLst>
                  <a:path h="297732" w="2113963">
                    <a:moveTo>
                      <a:pt x="49192" y="0"/>
                    </a:moveTo>
                    <a:lnTo>
                      <a:pt x="2064771" y="0"/>
                    </a:lnTo>
                    <a:cubicBezTo>
                      <a:pt x="2077818" y="0"/>
                      <a:pt x="2090330" y="5183"/>
                      <a:pt x="2099555" y="14408"/>
                    </a:cubicBezTo>
                    <a:cubicBezTo>
                      <a:pt x="2108781" y="23633"/>
                      <a:pt x="2113963" y="36146"/>
                      <a:pt x="2113963" y="49192"/>
                    </a:cubicBezTo>
                    <a:lnTo>
                      <a:pt x="2113963" y="248540"/>
                    </a:lnTo>
                    <a:cubicBezTo>
                      <a:pt x="2113963" y="261587"/>
                      <a:pt x="2108781" y="274099"/>
                      <a:pt x="2099555" y="283324"/>
                    </a:cubicBezTo>
                    <a:cubicBezTo>
                      <a:pt x="2090330" y="292550"/>
                      <a:pt x="2077818" y="297732"/>
                      <a:pt x="2064771" y="297732"/>
                    </a:cubicBezTo>
                    <a:lnTo>
                      <a:pt x="49192" y="297732"/>
                    </a:lnTo>
                    <a:cubicBezTo>
                      <a:pt x="36146" y="297732"/>
                      <a:pt x="23633" y="292550"/>
                      <a:pt x="14408" y="283324"/>
                    </a:cubicBezTo>
                    <a:cubicBezTo>
                      <a:pt x="5183" y="274099"/>
                      <a:pt x="0" y="261587"/>
                      <a:pt x="0" y="248540"/>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39" id="39"/>
              <p:cNvSpPr txBox="true"/>
              <p:nvPr/>
            </p:nvSpPr>
            <p:spPr>
              <a:xfrm>
                <a:off x="0" y="-47625"/>
                <a:ext cx="2113963" cy="345357"/>
              </a:xfrm>
              <a:prstGeom prst="rect">
                <a:avLst/>
              </a:prstGeom>
            </p:spPr>
            <p:txBody>
              <a:bodyPr anchor="ctr" rtlCol="false" tIns="50800" lIns="50800" bIns="50800" rIns="50800"/>
              <a:lstStyle/>
              <a:p>
                <a:pPr algn="l">
                  <a:lnSpc>
                    <a:spcPts val="3919"/>
                  </a:lnSpc>
                </a:pPr>
                <a:r>
                  <a:rPr lang="en-US" sz="2799" b="true">
                    <a:solidFill>
                      <a:srgbClr val="FFFFFF"/>
                    </a:solidFill>
                    <a:latin typeface="Montserrat Semi-Bold"/>
                    <a:ea typeface="Montserrat Semi-Bold"/>
                    <a:cs typeface="Montserrat Semi-Bold"/>
                    <a:sym typeface="Montserrat Semi-Bold"/>
                  </a:rPr>
                  <a:t>   Le stockage de l’électricité dans des    batteries</a:t>
                </a:r>
              </a:p>
            </p:txBody>
          </p:sp>
        </p:grpSp>
      </p:grpSp>
      <p:sp>
        <p:nvSpPr>
          <p:cNvPr name="Freeform 40" id="40"/>
          <p:cNvSpPr/>
          <p:nvPr/>
        </p:nvSpPr>
        <p:spPr>
          <a:xfrm flipH="false" flipV="false" rot="0">
            <a:off x="4350458" y="2588964"/>
            <a:ext cx="1055784" cy="1289507"/>
          </a:xfrm>
          <a:custGeom>
            <a:avLst/>
            <a:gdLst/>
            <a:ahLst/>
            <a:cxnLst/>
            <a:rect r="r" b="b" t="t" l="l"/>
            <a:pathLst>
              <a:path h="1289507" w="1055784">
                <a:moveTo>
                  <a:pt x="0" y="0"/>
                </a:moveTo>
                <a:lnTo>
                  <a:pt x="1055783" y="0"/>
                </a:lnTo>
                <a:lnTo>
                  <a:pt x="1055783" y="1289507"/>
                </a:lnTo>
                <a:lnTo>
                  <a:pt x="0" y="1289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1" id="41"/>
          <p:cNvSpPr/>
          <p:nvPr/>
        </p:nvSpPr>
        <p:spPr>
          <a:xfrm flipH="false" flipV="false" rot="0">
            <a:off x="4417554" y="4687392"/>
            <a:ext cx="915251" cy="1284563"/>
          </a:xfrm>
          <a:custGeom>
            <a:avLst/>
            <a:gdLst/>
            <a:ahLst/>
            <a:cxnLst/>
            <a:rect r="r" b="b" t="t" l="l"/>
            <a:pathLst>
              <a:path h="1284563" w="915251">
                <a:moveTo>
                  <a:pt x="0" y="0"/>
                </a:moveTo>
                <a:lnTo>
                  <a:pt x="915251" y="0"/>
                </a:lnTo>
                <a:lnTo>
                  <a:pt x="915251" y="1284563"/>
                </a:lnTo>
                <a:lnTo>
                  <a:pt x="0" y="128456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42" id="42"/>
          <p:cNvSpPr/>
          <p:nvPr/>
        </p:nvSpPr>
        <p:spPr>
          <a:xfrm flipH="false" flipV="false" rot="0">
            <a:off x="4335508" y="6639672"/>
            <a:ext cx="997298" cy="1303657"/>
          </a:xfrm>
          <a:custGeom>
            <a:avLst/>
            <a:gdLst/>
            <a:ahLst/>
            <a:cxnLst/>
            <a:rect r="r" b="b" t="t" l="l"/>
            <a:pathLst>
              <a:path h="1303657" w="997298">
                <a:moveTo>
                  <a:pt x="0" y="0"/>
                </a:moveTo>
                <a:lnTo>
                  <a:pt x="997297" y="0"/>
                </a:lnTo>
                <a:lnTo>
                  <a:pt x="997297" y="1303657"/>
                </a:lnTo>
                <a:lnTo>
                  <a:pt x="0" y="130365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a:ln cap="sq">
            <a:noFill/>
            <a:prstDash val="solid"/>
            <a:miter/>
          </a:ln>
        </p:spPr>
      </p:sp>
      <p:sp>
        <p:nvSpPr>
          <p:cNvPr name="Freeform 43" id="43"/>
          <p:cNvSpPr/>
          <p:nvPr/>
        </p:nvSpPr>
        <p:spPr>
          <a:xfrm flipH="false" flipV="false" rot="0">
            <a:off x="4417554" y="8105254"/>
            <a:ext cx="921591" cy="1164728"/>
          </a:xfrm>
          <a:custGeom>
            <a:avLst/>
            <a:gdLst/>
            <a:ahLst/>
            <a:cxnLst/>
            <a:rect r="r" b="b" t="t" l="l"/>
            <a:pathLst>
              <a:path h="1164728" w="921591">
                <a:moveTo>
                  <a:pt x="0" y="0"/>
                </a:moveTo>
                <a:lnTo>
                  <a:pt x="921591" y="0"/>
                </a:lnTo>
                <a:lnTo>
                  <a:pt x="921591" y="1164728"/>
                </a:lnTo>
                <a:lnTo>
                  <a:pt x="0" y="116472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44" id="44"/>
          <p:cNvSpPr txBox="true"/>
          <p:nvPr/>
        </p:nvSpPr>
        <p:spPr>
          <a:xfrm rot="0">
            <a:off x="4172722" y="1219200"/>
            <a:ext cx="10019823" cy="839669"/>
          </a:xfrm>
          <a:prstGeom prst="rect">
            <a:avLst/>
          </a:prstGeom>
        </p:spPr>
        <p:txBody>
          <a:bodyPr anchor="t" rtlCol="false" tIns="0" lIns="0" bIns="0" rIns="0">
            <a:spAutoFit/>
          </a:bodyPr>
          <a:lstStyle/>
          <a:p>
            <a:pPr algn="ctr" marL="0" indent="0" lvl="0">
              <a:lnSpc>
                <a:spcPts val="6461"/>
              </a:lnSpc>
              <a:spcBef>
                <a:spcPct val="0"/>
              </a:spcBef>
            </a:pPr>
            <a:r>
              <a:rPr lang="en-US" sz="5769">
                <a:solidFill>
                  <a:srgbClr val="2B2E44"/>
                </a:solidFill>
                <a:latin typeface="Anton"/>
                <a:ea typeface="Anton"/>
                <a:cs typeface="Anton"/>
                <a:sym typeface="Anton"/>
              </a:rPr>
              <a:t>QU’EST-CE QUE LE MIX ÉNERGÉTIQUE ?</a:t>
            </a: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178433">
            <a:off x="-501316" y="-567966"/>
            <a:ext cx="19261676" cy="2300229"/>
            <a:chOff x="0" y="0"/>
            <a:chExt cx="8041298" cy="960291"/>
          </a:xfrm>
        </p:grpSpPr>
        <p:sp>
          <p:nvSpPr>
            <p:cNvPr name="Freeform 3" id="3"/>
            <p:cNvSpPr/>
            <p:nvPr/>
          </p:nvSpPr>
          <p:spPr>
            <a:xfrm flipH="false" flipV="false" rot="0">
              <a:off x="0" y="0"/>
              <a:ext cx="8041298" cy="960291"/>
            </a:xfrm>
            <a:custGeom>
              <a:avLst/>
              <a:gdLst/>
              <a:ahLst/>
              <a:cxnLst/>
              <a:rect r="r" b="b" t="t" l="l"/>
              <a:pathLst>
                <a:path h="960291" w="8041298">
                  <a:moveTo>
                    <a:pt x="0" y="0"/>
                  </a:moveTo>
                  <a:lnTo>
                    <a:pt x="8041298" y="0"/>
                  </a:lnTo>
                  <a:lnTo>
                    <a:pt x="8041298" y="960291"/>
                  </a:lnTo>
                  <a:lnTo>
                    <a:pt x="0" y="960291"/>
                  </a:lnTo>
                  <a:close/>
                </a:path>
              </a:pathLst>
            </a:custGeom>
            <a:solidFill>
              <a:srgbClr val="FF0000"/>
            </a:solidFill>
          </p:spPr>
        </p:sp>
        <p:sp>
          <p:nvSpPr>
            <p:cNvPr name="TextBox 4" id="4"/>
            <p:cNvSpPr txBox="true"/>
            <p:nvPr/>
          </p:nvSpPr>
          <p:spPr>
            <a:xfrm>
              <a:off x="0" y="-9525"/>
              <a:ext cx="8041298" cy="969816"/>
            </a:xfrm>
            <a:prstGeom prst="rect">
              <a:avLst/>
            </a:prstGeom>
          </p:spPr>
          <p:txBody>
            <a:bodyPr anchor="ctr" rtlCol="false" tIns="16249" lIns="16249" bIns="16249" rIns="16249"/>
            <a:lstStyle/>
            <a:p>
              <a:pPr algn="ctr">
                <a:lnSpc>
                  <a:spcPts val="626"/>
                </a:lnSpc>
              </a:pPr>
            </a:p>
          </p:txBody>
        </p:sp>
      </p:grpSp>
      <p:grpSp>
        <p:nvGrpSpPr>
          <p:cNvPr name="Group 5" id="5"/>
          <p:cNvGrpSpPr/>
          <p:nvPr/>
        </p:nvGrpSpPr>
        <p:grpSpPr>
          <a:xfrm rot="0">
            <a:off x="439579" y="2991635"/>
            <a:ext cx="9256937" cy="4826135"/>
            <a:chOff x="0" y="0"/>
            <a:chExt cx="12342582" cy="6434846"/>
          </a:xfrm>
        </p:grpSpPr>
        <p:grpSp>
          <p:nvGrpSpPr>
            <p:cNvPr name="Group 6" id="6"/>
            <p:cNvGrpSpPr/>
            <p:nvPr/>
          </p:nvGrpSpPr>
          <p:grpSpPr>
            <a:xfrm rot="0">
              <a:off x="1274839" y="0"/>
              <a:ext cx="11067743" cy="4114268"/>
              <a:chOff x="0" y="0"/>
              <a:chExt cx="1699797" cy="631874"/>
            </a:xfrm>
          </p:grpSpPr>
          <p:sp>
            <p:nvSpPr>
              <p:cNvPr name="Freeform 7" id="7"/>
              <p:cNvSpPr/>
              <p:nvPr/>
            </p:nvSpPr>
            <p:spPr>
              <a:xfrm flipH="false" flipV="false" rot="0">
                <a:off x="0" y="0"/>
                <a:ext cx="1699797" cy="631874"/>
              </a:xfrm>
              <a:custGeom>
                <a:avLst/>
                <a:gdLst/>
                <a:ahLst/>
                <a:cxnLst/>
                <a:rect r="r" b="b" t="t" l="l"/>
                <a:pathLst>
                  <a:path h="631874" w="1699797">
                    <a:moveTo>
                      <a:pt x="0" y="0"/>
                    </a:moveTo>
                    <a:lnTo>
                      <a:pt x="1699797" y="0"/>
                    </a:lnTo>
                    <a:lnTo>
                      <a:pt x="1699797" y="631874"/>
                    </a:lnTo>
                    <a:lnTo>
                      <a:pt x="0" y="631874"/>
                    </a:lnTo>
                    <a:close/>
                  </a:path>
                </a:pathLst>
              </a:custGeom>
              <a:solidFill>
                <a:srgbClr val="2B2E44"/>
              </a:solidFill>
            </p:spPr>
          </p:sp>
          <p:sp>
            <p:nvSpPr>
              <p:cNvPr name="TextBox 8" id="8"/>
              <p:cNvSpPr txBox="true"/>
              <p:nvPr/>
            </p:nvSpPr>
            <p:spPr>
              <a:xfrm>
                <a:off x="0" y="-9525"/>
                <a:ext cx="1699797" cy="641399"/>
              </a:xfrm>
              <a:prstGeom prst="rect">
                <a:avLst/>
              </a:prstGeom>
            </p:spPr>
            <p:txBody>
              <a:bodyPr anchor="ctr" rtlCol="false" tIns="109312" lIns="109312" bIns="109312" rIns="109312"/>
              <a:lstStyle/>
              <a:p>
                <a:pPr algn="ctr">
                  <a:lnSpc>
                    <a:spcPts val="626"/>
                  </a:lnSpc>
                </a:pPr>
              </a:p>
            </p:txBody>
          </p:sp>
        </p:grpSp>
        <p:sp>
          <p:nvSpPr>
            <p:cNvPr name="TextBox 9" id="9"/>
            <p:cNvSpPr txBox="true"/>
            <p:nvPr/>
          </p:nvSpPr>
          <p:spPr>
            <a:xfrm rot="0">
              <a:off x="0" y="309495"/>
              <a:ext cx="5472264" cy="1027424"/>
            </a:xfrm>
            <a:prstGeom prst="rect">
              <a:avLst/>
            </a:prstGeom>
          </p:spPr>
          <p:txBody>
            <a:bodyPr anchor="t" rtlCol="false" tIns="0" lIns="0" bIns="0" rIns="0">
              <a:spAutoFit/>
            </a:bodyPr>
            <a:lstStyle/>
            <a:p>
              <a:pPr algn="ctr">
                <a:lnSpc>
                  <a:spcPts val="5898"/>
                </a:lnSpc>
                <a:spcBef>
                  <a:spcPct val="0"/>
                </a:spcBef>
              </a:pPr>
              <a:r>
                <a:rPr lang="en-US" sz="5266">
                  <a:solidFill>
                    <a:srgbClr val="FFF8E7"/>
                  </a:solidFill>
                  <a:latin typeface="Anton"/>
                  <a:ea typeface="Anton"/>
                  <a:cs typeface="Anton"/>
                  <a:sym typeface="Anton"/>
                </a:rPr>
                <a:t>USAGE</a:t>
              </a:r>
            </a:p>
          </p:txBody>
        </p:sp>
        <p:sp>
          <p:nvSpPr>
            <p:cNvPr name="TextBox 10" id="10"/>
            <p:cNvSpPr txBox="true"/>
            <p:nvPr/>
          </p:nvSpPr>
          <p:spPr>
            <a:xfrm rot="0">
              <a:off x="1704733" y="1355969"/>
              <a:ext cx="10195148" cy="5078877"/>
            </a:xfrm>
            <a:prstGeom prst="rect">
              <a:avLst/>
            </a:prstGeom>
          </p:spPr>
          <p:txBody>
            <a:bodyPr anchor="t" rtlCol="false" tIns="0" lIns="0" bIns="0" rIns="0">
              <a:spAutoFit/>
            </a:bodyPr>
            <a:lstStyle/>
            <a:p>
              <a:pPr algn="l">
                <a:lnSpc>
                  <a:spcPts val="3028"/>
                </a:lnSpc>
              </a:pPr>
              <a:r>
                <a:rPr lang="en-US" sz="2704">
                  <a:solidFill>
                    <a:srgbClr val="FFF8E7"/>
                  </a:solidFill>
                  <a:latin typeface="Quicksand"/>
                  <a:ea typeface="Quicksand"/>
                  <a:cs typeface="Quicksand"/>
                  <a:sym typeface="Quicksand"/>
                </a:rPr>
                <a:t>Même si on utilise internet en France, une</a:t>
              </a:r>
              <a:r>
                <a:rPr lang="en-US" sz="2704">
                  <a:solidFill>
                    <a:srgbClr val="FFF8E7"/>
                  </a:solidFill>
                  <a:latin typeface="Quicksand"/>
                  <a:ea typeface="Quicksand"/>
                  <a:cs typeface="Quicksand"/>
                  <a:sym typeface="Quicksand"/>
                </a:rPr>
                <a:t> partie de la pollution peut être produite dans d’autres pays, parfois plus polluants. L’impact d’un pays  dépend de son </a:t>
              </a:r>
              <a:r>
                <a:rPr lang="en-US" sz="2704" b="true">
                  <a:solidFill>
                    <a:srgbClr val="FFF8E7"/>
                  </a:solidFill>
                  <a:latin typeface="Quicksand Bold"/>
                  <a:ea typeface="Quicksand Bold"/>
                  <a:cs typeface="Quicksand Bold"/>
                  <a:sym typeface="Quicksand Bold"/>
                </a:rPr>
                <a:t>mix énergétique.</a:t>
              </a:r>
            </a:p>
            <a:p>
              <a:pPr algn="l">
                <a:lnSpc>
                  <a:spcPts val="3028"/>
                </a:lnSpc>
              </a:pPr>
            </a:p>
            <a:p>
              <a:pPr algn="l">
                <a:lnSpc>
                  <a:spcPts val="3028"/>
                </a:lnSpc>
              </a:pPr>
              <a:r>
                <a:rPr lang="en-US" sz="2704" b="true">
                  <a:solidFill>
                    <a:srgbClr val="FFF8E7"/>
                  </a:solidFill>
                  <a:latin typeface="Quicksand Bold"/>
                  <a:ea typeface="Quicksand Bold"/>
                  <a:cs typeface="Quicksand Bold"/>
                  <a:sym typeface="Quicksand Bold"/>
                </a:rPr>
                <a:t>.</a:t>
              </a:r>
            </a:p>
            <a:p>
              <a:pPr algn="l">
                <a:lnSpc>
                  <a:spcPts val="3028"/>
                </a:lnSpc>
              </a:pPr>
            </a:p>
            <a:p>
              <a:pPr algn="l">
                <a:lnSpc>
                  <a:spcPts val="3028"/>
                </a:lnSpc>
              </a:pPr>
              <a:r>
                <a:rPr lang="en-US" sz="2704">
                  <a:solidFill>
                    <a:srgbClr val="FFF8E7"/>
                  </a:solidFill>
                  <a:latin typeface="Quicksand"/>
                  <a:ea typeface="Quicksand"/>
                  <a:cs typeface="Quicksand"/>
                  <a:sym typeface="Quicksand"/>
                </a:rPr>
                <a:t> </a:t>
              </a:r>
            </a:p>
            <a:p>
              <a:pPr algn="l">
                <a:lnSpc>
                  <a:spcPts val="3028"/>
                </a:lnSpc>
              </a:pPr>
            </a:p>
            <a:p>
              <a:pPr algn="l">
                <a:lnSpc>
                  <a:spcPts val="3028"/>
                </a:lnSpc>
                <a:spcBef>
                  <a:spcPct val="0"/>
                </a:spcBef>
              </a:pPr>
            </a:p>
          </p:txBody>
        </p:sp>
      </p:grpSp>
      <p:sp>
        <p:nvSpPr>
          <p:cNvPr name="TextBox 11" id="11"/>
          <p:cNvSpPr txBox="true"/>
          <p:nvPr/>
        </p:nvSpPr>
        <p:spPr>
          <a:xfrm rot="-205411">
            <a:off x="2758565" y="581300"/>
            <a:ext cx="12773713" cy="942340"/>
          </a:xfrm>
          <a:prstGeom prst="rect">
            <a:avLst/>
          </a:prstGeom>
        </p:spPr>
        <p:txBody>
          <a:bodyPr anchor="t" rtlCol="false" tIns="0" lIns="0" bIns="0" rIns="0">
            <a:spAutoFit/>
          </a:bodyPr>
          <a:lstStyle/>
          <a:p>
            <a:pPr algn="ctr" marL="0" indent="0" lvl="0">
              <a:lnSpc>
                <a:spcPts val="7280"/>
              </a:lnSpc>
              <a:spcBef>
                <a:spcPct val="0"/>
              </a:spcBef>
            </a:pPr>
            <a:r>
              <a:rPr lang="en-US" sz="6500" strike="noStrike" u="none">
                <a:solidFill>
                  <a:srgbClr val="FBF3E1"/>
                </a:solidFill>
                <a:latin typeface="Anton"/>
                <a:ea typeface="Anton"/>
                <a:cs typeface="Anton"/>
                <a:sym typeface="Anton"/>
              </a:rPr>
              <a:t>POLLUTION DE L’AIR</a:t>
            </a:r>
          </a:p>
        </p:txBody>
      </p:sp>
      <p:grpSp>
        <p:nvGrpSpPr>
          <p:cNvPr name="Group 12" id="12"/>
          <p:cNvGrpSpPr/>
          <p:nvPr/>
        </p:nvGrpSpPr>
        <p:grpSpPr>
          <a:xfrm rot="0">
            <a:off x="13238801" y="1904198"/>
            <a:ext cx="5568258" cy="1114172"/>
            <a:chOff x="0" y="0"/>
            <a:chExt cx="7424344" cy="1485562"/>
          </a:xfrm>
        </p:grpSpPr>
        <p:sp>
          <p:nvSpPr>
            <p:cNvPr name="TextBox 13" id="13"/>
            <p:cNvSpPr txBox="true"/>
            <p:nvPr/>
          </p:nvSpPr>
          <p:spPr>
            <a:xfrm rot="0">
              <a:off x="0" y="38100"/>
              <a:ext cx="3414149" cy="710524"/>
            </a:xfrm>
            <a:prstGeom prst="rect">
              <a:avLst/>
            </a:prstGeom>
          </p:spPr>
          <p:txBody>
            <a:bodyPr anchor="t" rtlCol="false" tIns="0" lIns="0" bIns="0" rIns="0">
              <a:spAutoFit/>
            </a:bodyPr>
            <a:lstStyle/>
            <a:p>
              <a:pPr algn="ctr">
                <a:lnSpc>
                  <a:spcPts val="4144"/>
                </a:lnSpc>
                <a:spcBef>
                  <a:spcPct val="0"/>
                </a:spcBef>
              </a:pPr>
            </a:p>
          </p:txBody>
        </p:sp>
        <p:sp>
          <p:nvSpPr>
            <p:cNvPr name="TextBox 14" id="14"/>
            <p:cNvSpPr txBox="true"/>
            <p:nvPr/>
          </p:nvSpPr>
          <p:spPr>
            <a:xfrm rot="0">
              <a:off x="881829" y="767674"/>
              <a:ext cx="6542515" cy="717889"/>
            </a:xfrm>
            <a:prstGeom prst="rect">
              <a:avLst/>
            </a:prstGeom>
          </p:spPr>
          <p:txBody>
            <a:bodyPr anchor="t" rtlCol="false" tIns="0" lIns="0" bIns="0" rIns="0">
              <a:spAutoFit/>
            </a:bodyPr>
            <a:lstStyle/>
            <a:p>
              <a:pPr algn="l">
                <a:lnSpc>
                  <a:spcPts val="2128"/>
                </a:lnSpc>
              </a:pPr>
            </a:p>
            <a:p>
              <a:pPr algn="l">
                <a:lnSpc>
                  <a:spcPts val="2128"/>
                </a:lnSpc>
                <a:spcBef>
                  <a:spcPct val="0"/>
                </a:spcBef>
              </a:pPr>
            </a:p>
          </p:txBody>
        </p:sp>
      </p:grpSp>
      <p:grpSp>
        <p:nvGrpSpPr>
          <p:cNvPr name="Group 15" id="15"/>
          <p:cNvGrpSpPr/>
          <p:nvPr/>
        </p:nvGrpSpPr>
        <p:grpSpPr>
          <a:xfrm rot="0">
            <a:off x="4244939" y="7147288"/>
            <a:ext cx="9521781" cy="2110625"/>
            <a:chOff x="0" y="0"/>
            <a:chExt cx="12695708" cy="2814167"/>
          </a:xfrm>
        </p:grpSpPr>
        <p:sp>
          <p:nvSpPr>
            <p:cNvPr name="TextBox 16" id="16"/>
            <p:cNvSpPr txBox="true"/>
            <p:nvPr/>
          </p:nvSpPr>
          <p:spPr>
            <a:xfrm rot="0">
              <a:off x="0" y="47625"/>
              <a:ext cx="5838232" cy="1089158"/>
            </a:xfrm>
            <a:prstGeom prst="rect">
              <a:avLst/>
            </a:prstGeom>
          </p:spPr>
          <p:txBody>
            <a:bodyPr anchor="t" rtlCol="false" tIns="0" lIns="0" bIns="0" rIns="0">
              <a:spAutoFit/>
            </a:bodyPr>
            <a:lstStyle/>
            <a:p>
              <a:pPr algn="ctr">
                <a:lnSpc>
                  <a:spcPts val="6292"/>
                </a:lnSpc>
                <a:spcBef>
                  <a:spcPct val="0"/>
                </a:spcBef>
              </a:pPr>
            </a:p>
          </p:txBody>
        </p:sp>
        <p:sp>
          <p:nvSpPr>
            <p:cNvPr name="TextBox 17" id="17"/>
            <p:cNvSpPr txBox="true"/>
            <p:nvPr/>
          </p:nvSpPr>
          <p:spPr>
            <a:xfrm rot="0">
              <a:off x="1818740" y="1155833"/>
              <a:ext cx="10876968" cy="1658334"/>
            </a:xfrm>
            <a:prstGeom prst="rect">
              <a:avLst/>
            </a:prstGeom>
          </p:spPr>
          <p:txBody>
            <a:bodyPr anchor="t" rtlCol="false" tIns="0" lIns="0" bIns="0" rIns="0">
              <a:spAutoFit/>
            </a:bodyPr>
            <a:lstStyle/>
            <a:p>
              <a:pPr algn="l">
                <a:lnSpc>
                  <a:spcPts val="3231"/>
                </a:lnSpc>
                <a:spcBef>
                  <a:spcPct val="0"/>
                </a:spcBef>
              </a:pPr>
              <a:r>
                <a:rPr lang="en-US" sz="2885">
                  <a:solidFill>
                    <a:srgbClr val="2B2E44"/>
                  </a:solidFill>
                  <a:latin typeface="Quicksand"/>
                  <a:ea typeface="Quicksand"/>
                  <a:cs typeface="Quicksand"/>
                  <a:sym typeface="Quicksand"/>
                </a:rPr>
                <a:t>Vous pouvez regarder les différentes sources d’électricité et l’intensité carbone de chaque pays grâce à </a:t>
              </a:r>
              <a:r>
                <a:rPr lang="en-US" sz="2885" u="sng">
                  <a:solidFill>
                    <a:srgbClr val="2B2E44"/>
                  </a:solidFill>
                  <a:latin typeface="Quicksand"/>
                  <a:ea typeface="Quicksand"/>
                  <a:cs typeface="Quicksand"/>
                  <a:sym typeface="Quicksand"/>
                  <a:hlinkClick r:id="rId2" tooltip="https://app.electricitymaps.com/map/live/fifteen_minutes"/>
                </a:rPr>
                <a:t>Electricity Maps</a:t>
              </a:r>
              <a:r>
                <a:rPr lang="en-US" sz="2885">
                  <a:solidFill>
                    <a:srgbClr val="2B2E44"/>
                  </a:solidFill>
                  <a:latin typeface="Quicksand"/>
                  <a:ea typeface="Quicksand"/>
                  <a:cs typeface="Quicksand"/>
                  <a:sym typeface="Quicksand"/>
                </a:rPr>
                <a:t>³.</a:t>
              </a:r>
            </a:p>
          </p:txBody>
        </p:sp>
        <p:sp>
          <p:nvSpPr>
            <p:cNvPr name="Freeform 18" id="18"/>
            <p:cNvSpPr/>
            <p:nvPr/>
          </p:nvSpPr>
          <p:spPr>
            <a:xfrm flipH="false" flipV="false" rot="0">
              <a:off x="456574" y="405742"/>
              <a:ext cx="1174155" cy="1193550"/>
            </a:xfrm>
            <a:custGeom>
              <a:avLst/>
              <a:gdLst/>
              <a:ahLst/>
              <a:cxnLst/>
              <a:rect r="r" b="b" t="t" l="l"/>
              <a:pathLst>
                <a:path h="1193550" w="1174155">
                  <a:moveTo>
                    <a:pt x="0" y="0"/>
                  </a:moveTo>
                  <a:lnTo>
                    <a:pt x="1174155" y="0"/>
                  </a:lnTo>
                  <a:lnTo>
                    <a:pt x="1174155" y="1193550"/>
                  </a:lnTo>
                  <a:lnTo>
                    <a:pt x="0" y="1193550"/>
                  </a:lnTo>
                  <a:lnTo>
                    <a:pt x="0" y="0"/>
                  </a:lnTo>
                  <a:close/>
                </a:path>
              </a:pathLst>
            </a:custGeom>
            <a:blipFill>
              <a:blip r:embed="rId3"/>
              <a:stretch>
                <a:fillRect l="0" t="0" r="0" b="0"/>
              </a:stretch>
            </a:blipFill>
          </p:spPr>
        </p:sp>
      </p:grpSp>
      <p:grpSp>
        <p:nvGrpSpPr>
          <p:cNvPr name="Group 19" id="19"/>
          <p:cNvGrpSpPr/>
          <p:nvPr/>
        </p:nvGrpSpPr>
        <p:grpSpPr>
          <a:xfrm rot="0">
            <a:off x="11360783" y="2991635"/>
            <a:ext cx="4662147" cy="3278227"/>
            <a:chOff x="0" y="0"/>
            <a:chExt cx="6216196" cy="4370970"/>
          </a:xfrm>
        </p:grpSpPr>
        <p:grpSp>
          <p:nvGrpSpPr>
            <p:cNvPr name="Group 20" id="20"/>
            <p:cNvGrpSpPr/>
            <p:nvPr/>
          </p:nvGrpSpPr>
          <p:grpSpPr>
            <a:xfrm rot="0">
              <a:off x="0" y="0"/>
              <a:ext cx="6216196" cy="4035011"/>
              <a:chOff x="0" y="0"/>
              <a:chExt cx="1227890" cy="797039"/>
            </a:xfrm>
          </p:grpSpPr>
          <p:sp>
            <p:nvSpPr>
              <p:cNvPr name="Freeform 21" id="21"/>
              <p:cNvSpPr/>
              <p:nvPr/>
            </p:nvSpPr>
            <p:spPr>
              <a:xfrm flipH="false" flipV="false" rot="0">
                <a:off x="0" y="0"/>
                <a:ext cx="1227890" cy="797039"/>
              </a:xfrm>
              <a:custGeom>
                <a:avLst/>
                <a:gdLst/>
                <a:ahLst/>
                <a:cxnLst/>
                <a:rect r="r" b="b" t="t" l="l"/>
                <a:pathLst>
                  <a:path h="797039" w="1227890">
                    <a:moveTo>
                      <a:pt x="0" y="0"/>
                    </a:moveTo>
                    <a:lnTo>
                      <a:pt x="1227890" y="0"/>
                    </a:lnTo>
                    <a:lnTo>
                      <a:pt x="1227890" y="797039"/>
                    </a:lnTo>
                    <a:lnTo>
                      <a:pt x="0" y="797039"/>
                    </a:lnTo>
                    <a:close/>
                  </a:path>
                </a:pathLst>
              </a:custGeom>
              <a:ln w="38100" cap="sq">
                <a:solidFill>
                  <a:srgbClr val="2B2E44"/>
                </a:solidFill>
                <a:prstDash val="solid"/>
                <a:miter/>
              </a:ln>
            </p:spPr>
          </p:sp>
          <p:sp>
            <p:nvSpPr>
              <p:cNvPr name="TextBox 22" id="22"/>
              <p:cNvSpPr txBox="true"/>
              <p:nvPr/>
            </p:nvSpPr>
            <p:spPr>
              <a:xfrm>
                <a:off x="0" y="-47625"/>
                <a:ext cx="1227890" cy="844664"/>
              </a:xfrm>
              <a:prstGeom prst="rect">
                <a:avLst/>
              </a:prstGeom>
            </p:spPr>
            <p:txBody>
              <a:bodyPr anchor="ctr" rtlCol="false" tIns="50800" lIns="50800" bIns="50800" rIns="50800"/>
              <a:lstStyle/>
              <a:p>
                <a:pPr algn="ctr">
                  <a:lnSpc>
                    <a:spcPts val="3422"/>
                  </a:lnSpc>
                </a:pPr>
              </a:p>
            </p:txBody>
          </p:sp>
        </p:grpSp>
        <p:sp>
          <p:nvSpPr>
            <p:cNvPr name="TextBox 23" id="23"/>
            <p:cNvSpPr txBox="true"/>
            <p:nvPr/>
          </p:nvSpPr>
          <p:spPr>
            <a:xfrm rot="0">
              <a:off x="311654" y="266257"/>
              <a:ext cx="5592887" cy="4104713"/>
            </a:xfrm>
            <a:prstGeom prst="rect">
              <a:avLst/>
            </a:prstGeom>
          </p:spPr>
          <p:txBody>
            <a:bodyPr anchor="t" rtlCol="false" tIns="0" lIns="0" bIns="0" rIns="0">
              <a:spAutoFit/>
            </a:bodyPr>
            <a:lstStyle/>
            <a:p>
              <a:pPr algn="ctr">
                <a:lnSpc>
                  <a:spcPts val="4231"/>
                </a:lnSpc>
                <a:spcBef>
                  <a:spcPct val="0"/>
                </a:spcBef>
              </a:pPr>
              <a:r>
                <a:rPr lang="en-US" sz="3778">
                  <a:solidFill>
                    <a:srgbClr val="2B2E44"/>
                  </a:solidFill>
                  <a:latin typeface="Anton"/>
                  <a:ea typeface="Anton"/>
                  <a:cs typeface="Anton"/>
                  <a:sym typeface="Anton"/>
                </a:rPr>
                <a:t>46% DE L’EMPR</a:t>
              </a:r>
              <a:r>
                <a:rPr lang="en-US" sz="3778">
                  <a:solidFill>
                    <a:srgbClr val="2B2E44"/>
                  </a:solidFill>
                  <a:latin typeface="Anton"/>
                  <a:ea typeface="Anton"/>
                  <a:cs typeface="Anton"/>
                  <a:sym typeface="Anton"/>
                </a:rPr>
                <a:t>EINTE CARBONE DU NUMÉRIQUE EN FRANCE EN 2022 PROVIENT DES CENTRES DE DONNÉES.</a:t>
              </a:r>
            </a:p>
            <a:p>
              <a:pPr algn="ctr">
                <a:lnSpc>
                  <a:spcPts val="3474"/>
                </a:lnSpc>
                <a:spcBef>
                  <a:spcPct val="0"/>
                </a:spcBef>
              </a:pPr>
            </a:p>
          </p:txBody>
        </p:sp>
      </p:grpSp>
      <p:sp>
        <p:nvSpPr>
          <p:cNvPr name="Freeform 24" id="24"/>
          <p:cNvSpPr/>
          <p:nvPr/>
        </p:nvSpPr>
        <p:spPr>
          <a:xfrm flipH="false" flipV="false" rot="0">
            <a:off x="2894773" y="6269862"/>
            <a:ext cx="1350165" cy="1855898"/>
          </a:xfrm>
          <a:custGeom>
            <a:avLst/>
            <a:gdLst/>
            <a:ahLst/>
            <a:cxnLst/>
            <a:rect r="r" b="b" t="t" l="l"/>
            <a:pathLst>
              <a:path h="1855898" w="1350165">
                <a:moveTo>
                  <a:pt x="0" y="0"/>
                </a:moveTo>
                <a:lnTo>
                  <a:pt x="1350166" y="0"/>
                </a:lnTo>
                <a:lnTo>
                  <a:pt x="1350166" y="1855898"/>
                </a:lnTo>
                <a:lnTo>
                  <a:pt x="0" y="185589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289504" y="1515236"/>
            <a:ext cx="17708992" cy="7256528"/>
            <a:chOff x="0" y="0"/>
            <a:chExt cx="23611989" cy="9675370"/>
          </a:xfrm>
        </p:grpSpPr>
        <p:sp>
          <p:nvSpPr>
            <p:cNvPr name="Freeform 3" id="3"/>
            <p:cNvSpPr/>
            <p:nvPr/>
          </p:nvSpPr>
          <p:spPr>
            <a:xfrm flipH="false" flipV="false" rot="0">
              <a:off x="0" y="0"/>
              <a:ext cx="23611989" cy="9675370"/>
            </a:xfrm>
            <a:custGeom>
              <a:avLst/>
              <a:gdLst/>
              <a:ahLst/>
              <a:cxnLst/>
              <a:rect r="r" b="b" t="t" l="l"/>
              <a:pathLst>
                <a:path h="9675370" w="23611989">
                  <a:moveTo>
                    <a:pt x="0" y="0"/>
                  </a:moveTo>
                  <a:lnTo>
                    <a:pt x="23611989" y="0"/>
                  </a:lnTo>
                  <a:lnTo>
                    <a:pt x="23611989" y="9675370"/>
                  </a:lnTo>
                  <a:lnTo>
                    <a:pt x="0" y="9675370"/>
                  </a:lnTo>
                  <a:lnTo>
                    <a:pt x="0" y="0"/>
                  </a:lnTo>
                  <a:close/>
                </a:path>
              </a:pathLst>
            </a:custGeom>
            <a:blipFill>
              <a:blip r:embed="rId2"/>
              <a:stretch>
                <a:fillRect l="-305" t="0" r="-305" b="0"/>
              </a:stretch>
            </a:blipFill>
          </p:spPr>
        </p:sp>
        <p:sp>
          <p:nvSpPr>
            <p:cNvPr name="Freeform 4" id="4"/>
            <p:cNvSpPr/>
            <p:nvPr/>
          </p:nvSpPr>
          <p:spPr>
            <a:xfrm flipH="false" flipV="false" rot="0">
              <a:off x="20383179" y="3529280"/>
              <a:ext cx="2394952" cy="1750578"/>
            </a:xfrm>
            <a:custGeom>
              <a:avLst/>
              <a:gdLst/>
              <a:ahLst/>
              <a:cxnLst/>
              <a:rect r="r" b="b" t="t" l="l"/>
              <a:pathLst>
                <a:path h="1750578" w="2394952">
                  <a:moveTo>
                    <a:pt x="0" y="0"/>
                  </a:moveTo>
                  <a:lnTo>
                    <a:pt x="2394953" y="0"/>
                  </a:lnTo>
                  <a:lnTo>
                    <a:pt x="2394953" y="1750577"/>
                  </a:lnTo>
                  <a:lnTo>
                    <a:pt x="0" y="1750577"/>
                  </a:lnTo>
                  <a:lnTo>
                    <a:pt x="0" y="0"/>
                  </a:lnTo>
                  <a:close/>
                </a:path>
              </a:pathLst>
            </a:custGeom>
            <a:blipFill>
              <a:blip r:embed="rId3"/>
              <a:stretch>
                <a:fillRect l="-2" t="0" r="-2" b="0"/>
              </a:stretch>
            </a:blipFill>
          </p:spPr>
        </p:sp>
        <p:sp>
          <p:nvSpPr>
            <p:cNvPr name="Freeform 5" id="5"/>
            <p:cNvSpPr/>
            <p:nvPr/>
          </p:nvSpPr>
          <p:spPr>
            <a:xfrm flipH="false" flipV="false" rot="0">
              <a:off x="764164" y="3529280"/>
              <a:ext cx="2557464" cy="1869365"/>
            </a:xfrm>
            <a:custGeom>
              <a:avLst/>
              <a:gdLst/>
              <a:ahLst/>
              <a:cxnLst/>
              <a:rect r="r" b="b" t="t" l="l"/>
              <a:pathLst>
                <a:path h="1869365" w="2557464">
                  <a:moveTo>
                    <a:pt x="0" y="0"/>
                  </a:moveTo>
                  <a:lnTo>
                    <a:pt x="2557464" y="0"/>
                  </a:lnTo>
                  <a:lnTo>
                    <a:pt x="2557464" y="1869364"/>
                  </a:lnTo>
                  <a:lnTo>
                    <a:pt x="0" y="1869364"/>
                  </a:lnTo>
                  <a:lnTo>
                    <a:pt x="0" y="0"/>
                  </a:lnTo>
                  <a:close/>
                </a:path>
              </a:pathLst>
            </a:custGeom>
            <a:blipFill>
              <a:blip r:embed="rId4"/>
              <a:stretch>
                <a:fillRect l="-2" t="0" r="-2" b="0"/>
              </a:stretch>
            </a:blipFill>
          </p:spPr>
        </p:sp>
        <p:sp>
          <p:nvSpPr>
            <p:cNvPr name="Freeform 6" id="6"/>
            <p:cNvSpPr/>
            <p:nvPr/>
          </p:nvSpPr>
          <p:spPr>
            <a:xfrm flipH="false" flipV="false" rot="0">
              <a:off x="4124042"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5"/>
              <a:stretch>
                <a:fillRect l="0" t="0" r="0" b="0"/>
              </a:stretch>
            </a:blipFill>
          </p:spPr>
        </p:sp>
        <p:sp>
          <p:nvSpPr>
            <p:cNvPr name="Freeform 7" id="7"/>
            <p:cNvSpPr/>
            <p:nvPr/>
          </p:nvSpPr>
          <p:spPr>
            <a:xfrm flipH="false" flipV="false" rot="0">
              <a:off x="7319094" y="3529280"/>
              <a:ext cx="2446196" cy="1750578"/>
            </a:xfrm>
            <a:custGeom>
              <a:avLst/>
              <a:gdLst/>
              <a:ahLst/>
              <a:cxnLst/>
              <a:rect r="r" b="b" t="t" l="l"/>
              <a:pathLst>
                <a:path h="1750578" w="2446196">
                  <a:moveTo>
                    <a:pt x="0" y="0"/>
                  </a:moveTo>
                  <a:lnTo>
                    <a:pt x="2446197" y="0"/>
                  </a:lnTo>
                  <a:lnTo>
                    <a:pt x="2446197" y="1750577"/>
                  </a:lnTo>
                  <a:lnTo>
                    <a:pt x="0" y="1750577"/>
                  </a:lnTo>
                  <a:lnTo>
                    <a:pt x="0" y="0"/>
                  </a:lnTo>
                  <a:close/>
                </a:path>
              </a:pathLst>
            </a:custGeom>
            <a:blipFill>
              <a:blip r:embed="rId6"/>
              <a:stretch>
                <a:fillRect l="0" t="-1069" r="0" b="-1069"/>
              </a:stretch>
            </a:blipFill>
          </p:spPr>
        </p:sp>
        <p:sp>
          <p:nvSpPr>
            <p:cNvPr name="Freeform 8" id="8"/>
            <p:cNvSpPr/>
            <p:nvPr/>
          </p:nvSpPr>
          <p:spPr>
            <a:xfrm flipH="false" flipV="false" rot="0">
              <a:off x="10608519"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7"/>
              <a:stretch>
                <a:fillRect l="0" t="0" r="0" b="0"/>
              </a:stretch>
            </a:blipFill>
          </p:spPr>
        </p:sp>
        <p:sp>
          <p:nvSpPr>
            <p:cNvPr name="Freeform 9" id="9"/>
            <p:cNvSpPr/>
            <p:nvPr/>
          </p:nvSpPr>
          <p:spPr>
            <a:xfrm flipH="false" flipV="false" rot="0">
              <a:off x="13841671" y="3512915"/>
              <a:ext cx="2417340" cy="1766942"/>
            </a:xfrm>
            <a:custGeom>
              <a:avLst/>
              <a:gdLst/>
              <a:ahLst/>
              <a:cxnLst/>
              <a:rect r="r" b="b" t="t" l="l"/>
              <a:pathLst>
                <a:path h="1766942" w="2417340">
                  <a:moveTo>
                    <a:pt x="0" y="0"/>
                  </a:moveTo>
                  <a:lnTo>
                    <a:pt x="2417340" y="0"/>
                  </a:lnTo>
                  <a:lnTo>
                    <a:pt x="2417340" y="1766942"/>
                  </a:lnTo>
                  <a:lnTo>
                    <a:pt x="0" y="1766942"/>
                  </a:lnTo>
                  <a:lnTo>
                    <a:pt x="0" y="0"/>
                  </a:lnTo>
                  <a:close/>
                </a:path>
              </a:pathLst>
            </a:custGeom>
            <a:blipFill>
              <a:blip r:embed="rId8"/>
              <a:stretch>
                <a:fillRect l="0" t="0" r="0" b="0"/>
              </a:stretch>
            </a:blipFill>
          </p:spPr>
        </p:sp>
        <p:sp>
          <p:nvSpPr>
            <p:cNvPr name="Freeform 10" id="10"/>
            <p:cNvSpPr/>
            <p:nvPr/>
          </p:nvSpPr>
          <p:spPr>
            <a:xfrm flipH="false" flipV="false" rot="0">
              <a:off x="17097211"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9"/>
              <a:stretch>
                <a:fillRect l="0" t="0" r="0" b="0"/>
              </a:stretch>
            </a:blipFill>
          </p:spPr>
        </p:sp>
      </p:grpSp>
      <p:sp>
        <p:nvSpPr>
          <p:cNvPr name="Freeform 11" id="11"/>
          <p:cNvSpPr/>
          <p:nvPr/>
        </p:nvSpPr>
        <p:spPr>
          <a:xfrm flipH="false" flipV="false" rot="0">
            <a:off x="9466830" y="2204916"/>
            <a:ext cx="1836767" cy="1343136"/>
          </a:xfrm>
          <a:custGeom>
            <a:avLst/>
            <a:gdLst/>
            <a:ahLst/>
            <a:cxnLst/>
            <a:rect r="r" b="b" t="t" l="l"/>
            <a:pathLst>
              <a:path h="1343136" w="1836767">
                <a:moveTo>
                  <a:pt x="0" y="0"/>
                </a:moveTo>
                <a:lnTo>
                  <a:pt x="1836767" y="0"/>
                </a:lnTo>
                <a:lnTo>
                  <a:pt x="1836767" y="1343136"/>
                </a:lnTo>
                <a:lnTo>
                  <a:pt x="0" y="1343136"/>
                </a:lnTo>
                <a:lnTo>
                  <a:pt x="0" y="0"/>
                </a:lnTo>
                <a:close/>
              </a:path>
            </a:pathLst>
          </a:custGeom>
          <a:blipFill>
            <a:blip r:embed="rId10"/>
            <a:stretch>
              <a:fillRect l="0" t="0" r="0" b="0"/>
            </a:stretch>
          </a:blipFill>
        </p:spPr>
      </p:sp>
      <p:grpSp>
        <p:nvGrpSpPr>
          <p:cNvPr name="Group 12" id="12"/>
          <p:cNvGrpSpPr/>
          <p:nvPr/>
        </p:nvGrpSpPr>
        <p:grpSpPr>
          <a:xfrm rot="0">
            <a:off x="2990059" y="623998"/>
            <a:ext cx="12307882" cy="8634302"/>
            <a:chOff x="0" y="0"/>
            <a:chExt cx="1158617" cy="812800"/>
          </a:xfrm>
        </p:grpSpPr>
        <p:sp>
          <p:nvSpPr>
            <p:cNvPr name="Freeform 13" id="13"/>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1"/>
              <a:stretch>
                <a:fillRect l="0" t="-2094" r="0" b="-2094"/>
              </a:stretch>
            </a:blipFill>
          </p:spPr>
        </p:sp>
      </p:gr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289504" y="1515236"/>
            <a:ext cx="17708992" cy="7256528"/>
            <a:chOff x="0" y="0"/>
            <a:chExt cx="23611989" cy="9675370"/>
          </a:xfrm>
        </p:grpSpPr>
        <p:sp>
          <p:nvSpPr>
            <p:cNvPr name="Freeform 3" id="3"/>
            <p:cNvSpPr/>
            <p:nvPr/>
          </p:nvSpPr>
          <p:spPr>
            <a:xfrm flipH="false" flipV="false" rot="0">
              <a:off x="0" y="0"/>
              <a:ext cx="23611989" cy="9675370"/>
            </a:xfrm>
            <a:custGeom>
              <a:avLst/>
              <a:gdLst/>
              <a:ahLst/>
              <a:cxnLst/>
              <a:rect r="r" b="b" t="t" l="l"/>
              <a:pathLst>
                <a:path h="9675370" w="23611989">
                  <a:moveTo>
                    <a:pt x="0" y="0"/>
                  </a:moveTo>
                  <a:lnTo>
                    <a:pt x="23611989" y="0"/>
                  </a:lnTo>
                  <a:lnTo>
                    <a:pt x="23611989" y="9675370"/>
                  </a:lnTo>
                  <a:lnTo>
                    <a:pt x="0" y="9675370"/>
                  </a:lnTo>
                  <a:lnTo>
                    <a:pt x="0" y="0"/>
                  </a:lnTo>
                  <a:close/>
                </a:path>
              </a:pathLst>
            </a:custGeom>
            <a:blipFill>
              <a:blip r:embed="rId2"/>
              <a:stretch>
                <a:fillRect l="-305" t="0" r="-305" b="0"/>
              </a:stretch>
            </a:blipFill>
          </p:spPr>
        </p:sp>
        <p:sp>
          <p:nvSpPr>
            <p:cNvPr name="Freeform 4" id="4"/>
            <p:cNvSpPr/>
            <p:nvPr/>
          </p:nvSpPr>
          <p:spPr>
            <a:xfrm flipH="false" flipV="false" rot="0">
              <a:off x="20383179" y="3529280"/>
              <a:ext cx="2394952" cy="1750578"/>
            </a:xfrm>
            <a:custGeom>
              <a:avLst/>
              <a:gdLst/>
              <a:ahLst/>
              <a:cxnLst/>
              <a:rect r="r" b="b" t="t" l="l"/>
              <a:pathLst>
                <a:path h="1750578" w="2394952">
                  <a:moveTo>
                    <a:pt x="0" y="0"/>
                  </a:moveTo>
                  <a:lnTo>
                    <a:pt x="2394953" y="0"/>
                  </a:lnTo>
                  <a:lnTo>
                    <a:pt x="2394953" y="1750577"/>
                  </a:lnTo>
                  <a:lnTo>
                    <a:pt x="0" y="1750577"/>
                  </a:lnTo>
                  <a:lnTo>
                    <a:pt x="0" y="0"/>
                  </a:lnTo>
                  <a:close/>
                </a:path>
              </a:pathLst>
            </a:custGeom>
            <a:blipFill>
              <a:blip r:embed="rId3"/>
              <a:stretch>
                <a:fillRect l="-2" t="0" r="-2" b="0"/>
              </a:stretch>
            </a:blipFill>
          </p:spPr>
        </p:sp>
        <p:sp>
          <p:nvSpPr>
            <p:cNvPr name="Freeform 5" id="5"/>
            <p:cNvSpPr/>
            <p:nvPr/>
          </p:nvSpPr>
          <p:spPr>
            <a:xfrm flipH="false" flipV="false" rot="0">
              <a:off x="764164" y="3529280"/>
              <a:ext cx="2557464" cy="1869365"/>
            </a:xfrm>
            <a:custGeom>
              <a:avLst/>
              <a:gdLst/>
              <a:ahLst/>
              <a:cxnLst/>
              <a:rect r="r" b="b" t="t" l="l"/>
              <a:pathLst>
                <a:path h="1869365" w="2557464">
                  <a:moveTo>
                    <a:pt x="0" y="0"/>
                  </a:moveTo>
                  <a:lnTo>
                    <a:pt x="2557464" y="0"/>
                  </a:lnTo>
                  <a:lnTo>
                    <a:pt x="2557464" y="1869364"/>
                  </a:lnTo>
                  <a:lnTo>
                    <a:pt x="0" y="1869364"/>
                  </a:lnTo>
                  <a:lnTo>
                    <a:pt x="0" y="0"/>
                  </a:lnTo>
                  <a:close/>
                </a:path>
              </a:pathLst>
            </a:custGeom>
            <a:blipFill>
              <a:blip r:embed="rId4"/>
              <a:stretch>
                <a:fillRect l="-2" t="0" r="-2" b="0"/>
              </a:stretch>
            </a:blipFill>
          </p:spPr>
        </p:sp>
        <p:sp>
          <p:nvSpPr>
            <p:cNvPr name="Freeform 6" id="6"/>
            <p:cNvSpPr/>
            <p:nvPr/>
          </p:nvSpPr>
          <p:spPr>
            <a:xfrm flipH="false" flipV="false" rot="0">
              <a:off x="4098642"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5"/>
              <a:stretch>
                <a:fillRect l="-2" t="0" r="-2" b="0"/>
              </a:stretch>
            </a:blipFill>
          </p:spPr>
        </p:sp>
        <p:sp>
          <p:nvSpPr>
            <p:cNvPr name="Freeform 7" id="7"/>
            <p:cNvSpPr/>
            <p:nvPr/>
          </p:nvSpPr>
          <p:spPr>
            <a:xfrm flipH="false" flipV="false" rot="0">
              <a:off x="7319094" y="3529280"/>
              <a:ext cx="2446196" cy="1750578"/>
            </a:xfrm>
            <a:custGeom>
              <a:avLst/>
              <a:gdLst/>
              <a:ahLst/>
              <a:cxnLst/>
              <a:rect r="r" b="b" t="t" l="l"/>
              <a:pathLst>
                <a:path h="1750578" w="2446196">
                  <a:moveTo>
                    <a:pt x="0" y="0"/>
                  </a:moveTo>
                  <a:lnTo>
                    <a:pt x="2446197" y="0"/>
                  </a:lnTo>
                  <a:lnTo>
                    <a:pt x="2446197" y="1750577"/>
                  </a:lnTo>
                  <a:lnTo>
                    <a:pt x="0" y="1750577"/>
                  </a:lnTo>
                  <a:lnTo>
                    <a:pt x="0" y="0"/>
                  </a:lnTo>
                  <a:close/>
                </a:path>
              </a:pathLst>
            </a:custGeom>
            <a:blipFill>
              <a:blip r:embed="rId6"/>
              <a:stretch>
                <a:fillRect l="0" t="-1067" r="0" b="-1067"/>
              </a:stretch>
            </a:blipFill>
          </p:spPr>
        </p:sp>
        <p:sp>
          <p:nvSpPr>
            <p:cNvPr name="Freeform 8" id="8"/>
            <p:cNvSpPr/>
            <p:nvPr/>
          </p:nvSpPr>
          <p:spPr>
            <a:xfrm flipH="false" flipV="false" rot="0">
              <a:off x="10608519"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7"/>
              <a:stretch>
                <a:fillRect l="-2" t="0" r="-2" b="0"/>
              </a:stretch>
            </a:blipFill>
          </p:spPr>
        </p:sp>
        <p:sp>
          <p:nvSpPr>
            <p:cNvPr name="Freeform 9" id="9"/>
            <p:cNvSpPr/>
            <p:nvPr/>
          </p:nvSpPr>
          <p:spPr>
            <a:xfrm flipH="false" flipV="false" rot="0">
              <a:off x="13841671" y="3512915"/>
              <a:ext cx="2417340" cy="1766942"/>
            </a:xfrm>
            <a:custGeom>
              <a:avLst/>
              <a:gdLst/>
              <a:ahLst/>
              <a:cxnLst/>
              <a:rect r="r" b="b" t="t" l="l"/>
              <a:pathLst>
                <a:path h="1766942" w="2417340">
                  <a:moveTo>
                    <a:pt x="0" y="0"/>
                  </a:moveTo>
                  <a:lnTo>
                    <a:pt x="2417340" y="0"/>
                  </a:lnTo>
                  <a:lnTo>
                    <a:pt x="2417340" y="1766942"/>
                  </a:lnTo>
                  <a:lnTo>
                    <a:pt x="0" y="1766942"/>
                  </a:lnTo>
                  <a:lnTo>
                    <a:pt x="0" y="0"/>
                  </a:lnTo>
                  <a:close/>
                </a:path>
              </a:pathLst>
            </a:custGeom>
            <a:blipFill>
              <a:blip r:embed="rId8"/>
              <a:stretch>
                <a:fillRect l="-2" t="0" r="-2" b="0"/>
              </a:stretch>
            </a:blipFill>
          </p:spPr>
        </p:sp>
        <p:sp>
          <p:nvSpPr>
            <p:cNvPr name="Freeform 10" id="10"/>
            <p:cNvSpPr/>
            <p:nvPr/>
          </p:nvSpPr>
          <p:spPr>
            <a:xfrm flipH="false" flipV="false" rot="0">
              <a:off x="17122611"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9"/>
              <a:stretch>
                <a:fillRect l="-2" t="0" r="-2" b="0"/>
              </a:stretch>
            </a:blipFill>
          </p:spPr>
        </p:sp>
      </p:grpSp>
      <p:sp>
        <p:nvSpPr>
          <p:cNvPr name="Freeform 11" id="11"/>
          <p:cNvSpPr/>
          <p:nvPr/>
        </p:nvSpPr>
        <p:spPr>
          <a:xfrm flipH="false" flipV="false" rot="0">
            <a:off x="9466830" y="2204916"/>
            <a:ext cx="1836767" cy="1343136"/>
          </a:xfrm>
          <a:custGeom>
            <a:avLst/>
            <a:gdLst/>
            <a:ahLst/>
            <a:cxnLst/>
            <a:rect r="r" b="b" t="t" l="l"/>
            <a:pathLst>
              <a:path h="1343136" w="1836767">
                <a:moveTo>
                  <a:pt x="0" y="0"/>
                </a:moveTo>
                <a:lnTo>
                  <a:pt x="1836767" y="0"/>
                </a:lnTo>
                <a:lnTo>
                  <a:pt x="1836767" y="1343136"/>
                </a:lnTo>
                <a:lnTo>
                  <a:pt x="0" y="1343136"/>
                </a:lnTo>
                <a:lnTo>
                  <a:pt x="0" y="0"/>
                </a:lnTo>
                <a:close/>
              </a:path>
            </a:pathLst>
          </a:custGeom>
          <a:blipFill>
            <a:blip r:embed="rId10"/>
            <a:stretch>
              <a:fillRect l="-23" t="0" r="-23" b="0"/>
            </a:stretch>
          </a:blipFill>
        </p:spPr>
      </p:sp>
      <p:grpSp>
        <p:nvGrpSpPr>
          <p:cNvPr name="Group 12" id="12"/>
          <p:cNvGrpSpPr/>
          <p:nvPr/>
        </p:nvGrpSpPr>
        <p:grpSpPr>
          <a:xfrm rot="0">
            <a:off x="829304" y="2204916"/>
            <a:ext cx="1914591" cy="1343136"/>
            <a:chOff x="0" y="0"/>
            <a:chExt cx="1158617" cy="812800"/>
          </a:xfrm>
        </p:grpSpPr>
        <p:sp>
          <p:nvSpPr>
            <p:cNvPr name="Freeform 13" id="13"/>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1"/>
              <a:stretch>
                <a:fillRect l="0" t="-2094" r="0" b="-2094"/>
              </a:stretch>
            </a:blipFill>
          </p:spPr>
        </p:sp>
      </p:grpSp>
    </p:spTree>
  </p:cSld>
  <p:clrMapOvr>
    <a:masterClrMapping/>
  </p:clrMapOvr>
  <p:transition spd="fast">
    <p:fade/>
  </p:transition>
</p:sld>
</file>

<file path=ppt/slides/slide35.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178433">
            <a:off x="-476723" y="-526705"/>
            <a:ext cx="19261676" cy="3248300"/>
            <a:chOff x="0" y="0"/>
            <a:chExt cx="8041298" cy="1356089"/>
          </a:xfrm>
        </p:grpSpPr>
        <p:sp>
          <p:nvSpPr>
            <p:cNvPr name="Freeform 3" id="3"/>
            <p:cNvSpPr/>
            <p:nvPr/>
          </p:nvSpPr>
          <p:spPr>
            <a:xfrm flipH="false" flipV="false" rot="0">
              <a:off x="0" y="0"/>
              <a:ext cx="8041298" cy="1356089"/>
            </a:xfrm>
            <a:custGeom>
              <a:avLst/>
              <a:gdLst/>
              <a:ahLst/>
              <a:cxnLst/>
              <a:rect r="r" b="b" t="t" l="l"/>
              <a:pathLst>
                <a:path h="1356089" w="8041298">
                  <a:moveTo>
                    <a:pt x="0" y="0"/>
                  </a:moveTo>
                  <a:lnTo>
                    <a:pt x="8041298" y="0"/>
                  </a:lnTo>
                  <a:lnTo>
                    <a:pt x="8041298" y="1356089"/>
                  </a:lnTo>
                  <a:lnTo>
                    <a:pt x="0" y="1356089"/>
                  </a:lnTo>
                  <a:close/>
                </a:path>
              </a:pathLst>
            </a:custGeom>
            <a:solidFill>
              <a:srgbClr val="FF0000"/>
            </a:solidFill>
          </p:spPr>
        </p:sp>
        <p:sp>
          <p:nvSpPr>
            <p:cNvPr name="TextBox 4" id="4"/>
            <p:cNvSpPr txBox="true"/>
            <p:nvPr/>
          </p:nvSpPr>
          <p:spPr>
            <a:xfrm>
              <a:off x="0" y="-9525"/>
              <a:ext cx="8041298" cy="1365614"/>
            </a:xfrm>
            <a:prstGeom prst="rect">
              <a:avLst/>
            </a:prstGeom>
          </p:spPr>
          <p:txBody>
            <a:bodyPr anchor="ctr" rtlCol="false" tIns="16249" lIns="16249" bIns="16249" rIns="16249"/>
            <a:lstStyle/>
            <a:p>
              <a:pPr algn="ctr">
                <a:lnSpc>
                  <a:spcPts val="626"/>
                </a:lnSpc>
              </a:pPr>
            </a:p>
          </p:txBody>
        </p:sp>
      </p:grpSp>
      <p:sp>
        <p:nvSpPr>
          <p:cNvPr name="TextBox 5" id="5"/>
          <p:cNvSpPr txBox="true"/>
          <p:nvPr/>
        </p:nvSpPr>
        <p:spPr>
          <a:xfrm rot="-205411">
            <a:off x="2758565" y="643340"/>
            <a:ext cx="12773713" cy="1866265"/>
          </a:xfrm>
          <a:prstGeom prst="rect">
            <a:avLst/>
          </a:prstGeom>
        </p:spPr>
        <p:txBody>
          <a:bodyPr anchor="t" rtlCol="false" tIns="0" lIns="0" bIns="0" rIns="0">
            <a:spAutoFit/>
          </a:bodyPr>
          <a:lstStyle/>
          <a:p>
            <a:pPr algn="ctr" marL="0" indent="0" lvl="0">
              <a:lnSpc>
                <a:spcPts val="7280"/>
              </a:lnSpc>
              <a:spcBef>
                <a:spcPct val="0"/>
              </a:spcBef>
            </a:pPr>
            <a:r>
              <a:rPr lang="en-US" sz="6500" strike="noStrike" u="none">
                <a:solidFill>
                  <a:srgbClr val="FBF3E1"/>
                </a:solidFill>
                <a:latin typeface="Anton"/>
                <a:ea typeface="Anton"/>
                <a:cs typeface="Anton"/>
                <a:sym typeface="Anton"/>
              </a:rPr>
              <a:t>FACTEUR AGGRAVANT : </a:t>
            </a:r>
          </a:p>
          <a:p>
            <a:pPr algn="ctr" marL="0" indent="0" lvl="0">
              <a:lnSpc>
                <a:spcPts val="7280"/>
              </a:lnSpc>
              <a:spcBef>
                <a:spcPct val="0"/>
              </a:spcBef>
            </a:pPr>
            <a:r>
              <a:rPr lang="en-US" sz="6500" strike="noStrike" u="none">
                <a:solidFill>
                  <a:srgbClr val="FBF3E1"/>
                </a:solidFill>
                <a:latin typeface="Anton"/>
                <a:ea typeface="Anton"/>
                <a:cs typeface="Anton"/>
                <a:sym typeface="Anton"/>
              </a:rPr>
              <a:t>OBSOLESCENCE PROGRAMMÉE</a:t>
            </a:r>
          </a:p>
        </p:txBody>
      </p:sp>
      <p:grpSp>
        <p:nvGrpSpPr>
          <p:cNvPr name="Group 6" id="6"/>
          <p:cNvGrpSpPr/>
          <p:nvPr/>
        </p:nvGrpSpPr>
        <p:grpSpPr>
          <a:xfrm rot="0">
            <a:off x="-794261" y="3626739"/>
            <a:ext cx="8748213" cy="3327141"/>
            <a:chOff x="0" y="0"/>
            <a:chExt cx="11664283" cy="4436188"/>
          </a:xfrm>
        </p:grpSpPr>
        <p:grpSp>
          <p:nvGrpSpPr>
            <p:cNvPr name="Group 7" id="7"/>
            <p:cNvGrpSpPr/>
            <p:nvPr/>
          </p:nvGrpSpPr>
          <p:grpSpPr>
            <a:xfrm rot="0">
              <a:off x="0" y="0"/>
              <a:ext cx="11664283" cy="4436188"/>
              <a:chOff x="0" y="0"/>
              <a:chExt cx="1982842" cy="754119"/>
            </a:xfrm>
          </p:grpSpPr>
          <p:sp>
            <p:nvSpPr>
              <p:cNvPr name="Freeform 8" id="8"/>
              <p:cNvSpPr/>
              <p:nvPr/>
            </p:nvSpPr>
            <p:spPr>
              <a:xfrm flipH="false" flipV="false" rot="0">
                <a:off x="0" y="0"/>
                <a:ext cx="1982842" cy="754119"/>
              </a:xfrm>
              <a:custGeom>
                <a:avLst/>
                <a:gdLst/>
                <a:ahLst/>
                <a:cxnLst/>
                <a:rect r="r" b="b" t="t" l="l"/>
                <a:pathLst>
                  <a:path h="754119" w="1982842">
                    <a:moveTo>
                      <a:pt x="0" y="0"/>
                    </a:moveTo>
                    <a:lnTo>
                      <a:pt x="1982842" y="0"/>
                    </a:lnTo>
                    <a:lnTo>
                      <a:pt x="1982842" y="754119"/>
                    </a:lnTo>
                    <a:lnTo>
                      <a:pt x="0" y="754119"/>
                    </a:lnTo>
                    <a:close/>
                  </a:path>
                </a:pathLst>
              </a:custGeom>
              <a:solidFill>
                <a:srgbClr val="2B2E44"/>
              </a:solidFill>
            </p:spPr>
          </p:sp>
          <p:sp>
            <p:nvSpPr>
              <p:cNvPr name="TextBox 9" id="9"/>
              <p:cNvSpPr txBox="true"/>
              <p:nvPr/>
            </p:nvSpPr>
            <p:spPr>
              <a:xfrm>
                <a:off x="0" y="-28575"/>
                <a:ext cx="1982842" cy="782694"/>
              </a:xfrm>
              <a:prstGeom prst="rect">
                <a:avLst/>
              </a:prstGeom>
            </p:spPr>
            <p:txBody>
              <a:bodyPr anchor="ctr" rtlCol="false" tIns="109312" lIns="109312" bIns="109312" rIns="109312"/>
              <a:lstStyle/>
              <a:p>
                <a:pPr algn="ctr">
                  <a:lnSpc>
                    <a:spcPts val="906"/>
                  </a:lnSpc>
                </a:pPr>
              </a:p>
            </p:txBody>
          </p:sp>
        </p:grpSp>
        <p:sp>
          <p:nvSpPr>
            <p:cNvPr name="TextBox 10" id="10"/>
            <p:cNvSpPr txBox="true"/>
            <p:nvPr/>
          </p:nvSpPr>
          <p:spPr>
            <a:xfrm rot="0">
              <a:off x="1254065" y="404874"/>
              <a:ext cx="5077019" cy="1047582"/>
            </a:xfrm>
            <a:prstGeom prst="rect">
              <a:avLst/>
            </a:prstGeom>
          </p:spPr>
          <p:txBody>
            <a:bodyPr anchor="t" rtlCol="false" tIns="0" lIns="0" bIns="0" rIns="0">
              <a:spAutoFit/>
            </a:bodyPr>
            <a:lstStyle/>
            <a:p>
              <a:pPr algn="ctr">
                <a:lnSpc>
                  <a:spcPts val="6048"/>
                </a:lnSpc>
                <a:spcBef>
                  <a:spcPct val="0"/>
                </a:spcBef>
              </a:pPr>
              <a:r>
                <a:rPr lang="en-US" sz="5400">
                  <a:solidFill>
                    <a:srgbClr val="FFF8E7"/>
                  </a:solidFill>
                  <a:latin typeface="Anton"/>
                  <a:ea typeface="Anton"/>
                  <a:cs typeface="Anton"/>
                  <a:sym typeface="Anton"/>
                </a:rPr>
                <a:t>TECHNIQUE</a:t>
              </a:r>
            </a:p>
          </p:txBody>
        </p:sp>
        <p:sp>
          <p:nvSpPr>
            <p:cNvPr name="TextBox 11" id="11"/>
            <p:cNvSpPr txBox="true"/>
            <p:nvPr/>
          </p:nvSpPr>
          <p:spPr>
            <a:xfrm rot="0">
              <a:off x="2057630" y="1511448"/>
              <a:ext cx="9458783" cy="2558353"/>
            </a:xfrm>
            <a:prstGeom prst="rect">
              <a:avLst/>
            </a:prstGeom>
          </p:spPr>
          <p:txBody>
            <a:bodyPr anchor="t" rtlCol="false" tIns="0" lIns="0" bIns="0" rIns="0">
              <a:spAutoFit/>
            </a:bodyPr>
            <a:lstStyle/>
            <a:p>
              <a:pPr algn="l">
                <a:lnSpc>
                  <a:spcPts val="3024"/>
                </a:lnSpc>
                <a:spcBef>
                  <a:spcPct val="0"/>
                </a:spcBef>
              </a:pPr>
              <a:r>
                <a:rPr lang="en-US" sz="2700">
                  <a:solidFill>
                    <a:srgbClr val="FFF8E7"/>
                  </a:solidFill>
                  <a:latin typeface="Quicksand"/>
                  <a:ea typeface="Quicksand"/>
                  <a:cs typeface="Quicksand"/>
                  <a:sym typeface="Quicksand"/>
                </a:rPr>
                <a:t>Aujourd’hui, la plupart des smartphones ne peuvent plus être ouverts facilement : batterie collée, pièces soudées, réparations difficiles ou trop chères. On remplace le téléphone plutôt que de le réparer.</a:t>
              </a:r>
            </a:p>
          </p:txBody>
        </p:sp>
      </p:grpSp>
      <p:grpSp>
        <p:nvGrpSpPr>
          <p:cNvPr name="Group 12" id="12"/>
          <p:cNvGrpSpPr/>
          <p:nvPr/>
        </p:nvGrpSpPr>
        <p:grpSpPr>
          <a:xfrm rot="0">
            <a:off x="8561812" y="5065552"/>
            <a:ext cx="9726188" cy="2362728"/>
            <a:chOff x="0" y="0"/>
            <a:chExt cx="12968250" cy="3150304"/>
          </a:xfrm>
        </p:grpSpPr>
        <p:grpSp>
          <p:nvGrpSpPr>
            <p:cNvPr name="Group 13" id="13"/>
            <p:cNvGrpSpPr/>
            <p:nvPr/>
          </p:nvGrpSpPr>
          <p:grpSpPr>
            <a:xfrm rot="0">
              <a:off x="1024100" y="0"/>
              <a:ext cx="11944151" cy="3150304"/>
              <a:chOff x="0" y="0"/>
              <a:chExt cx="2098557" cy="553500"/>
            </a:xfrm>
          </p:grpSpPr>
          <p:sp>
            <p:nvSpPr>
              <p:cNvPr name="Freeform 14" id="14"/>
              <p:cNvSpPr/>
              <p:nvPr/>
            </p:nvSpPr>
            <p:spPr>
              <a:xfrm flipH="false" flipV="false" rot="0">
                <a:off x="0" y="0"/>
                <a:ext cx="2098557" cy="553500"/>
              </a:xfrm>
              <a:custGeom>
                <a:avLst/>
                <a:gdLst/>
                <a:ahLst/>
                <a:cxnLst/>
                <a:rect r="r" b="b" t="t" l="l"/>
                <a:pathLst>
                  <a:path h="553500" w="2098557">
                    <a:moveTo>
                      <a:pt x="0" y="0"/>
                    </a:moveTo>
                    <a:lnTo>
                      <a:pt x="2098557" y="0"/>
                    </a:lnTo>
                    <a:lnTo>
                      <a:pt x="2098557" y="553500"/>
                    </a:lnTo>
                    <a:lnTo>
                      <a:pt x="0" y="553500"/>
                    </a:lnTo>
                    <a:close/>
                  </a:path>
                </a:pathLst>
              </a:custGeom>
              <a:solidFill>
                <a:srgbClr val="2B2E44"/>
              </a:solidFill>
            </p:spPr>
          </p:sp>
          <p:sp>
            <p:nvSpPr>
              <p:cNvPr name="TextBox 15" id="15"/>
              <p:cNvSpPr txBox="true"/>
              <p:nvPr/>
            </p:nvSpPr>
            <p:spPr>
              <a:xfrm>
                <a:off x="0" y="-28575"/>
                <a:ext cx="2098557" cy="582075"/>
              </a:xfrm>
              <a:prstGeom prst="rect">
                <a:avLst/>
              </a:prstGeom>
            </p:spPr>
            <p:txBody>
              <a:bodyPr anchor="ctr" rtlCol="false" tIns="109312" lIns="109312" bIns="109312" rIns="109312"/>
              <a:lstStyle/>
              <a:p>
                <a:pPr algn="ctr">
                  <a:lnSpc>
                    <a:spcPts val="906"/>
                  </a:lnSpc>
                </a:pPr>
              </a:p>
            </p:txBody>
          </p:sp>
        </p:grpSp>
        <p:sp>
          <p:nvSpPr>
            <p:cNvPr name="TextBox 16" id="16"/>
            <p:cNvSpPr txBox="true"/>
            <p:nvPr/>
          </p:nvSpPr>
          <p:spPr>
            <a:xfrm rot="0">
              <a:off x="0" y="450351"/>
              <a:ext cx="6236768" cy="1002804"/>
            </a:xfrm>
            <a:prstGeom prst="rect">
              <a:avLst/>
            </a:prstGeom>
          </p:spPr>
          <p:txBody>
            <a:bodyPr anchor="t" rtlCol="false" tIns="0" lIns="0" bIns="0" rIns="0">
              <a:spAutoFit/>
            </a:bodyPr>
            <a:lstStyle/>
            <a:p>
              <a:pPr algn="ctr">
                <a:lnSpc>
                  <a:spcPts val="5852"/>
                </a:lnSpc>
                <a:spcBef>
                  <a:spcPct val="0"/>
                </a:spcBef>
              </a:pPr>
              <a:r>
                <a:rPr lang="en-US" sz="5225">
                  <a:solidFill>
                    <a:srgbClr val="FFF8E7"/>
                  </a:solidFill>
                  <a:latin typeface="Anton"/>
                  <a:ea typeface="Anton"/>
                  <a:cs typeface="Anton"/>
                  <a:sym typeface="Anton"/>
                </a:rPr>
                <a:t>LOGICIELLE</a:t>
              </a:r>
            </a:p>
          </p:txBody>
        </p:sp>
      </p:grpSp>
      <p:sp>
        <p:nvSpPr>
          <p:cNvPr name="TextBox 17" id="17"/>
          <p:cNvSpPr txBox="true"/>
          <p:nvPr/>
        </p:nvSpPr>
        <p:spPr>
          <a:xfrm rot="0">
            <a:off x="9573402" y="6334766"/>
            <a:ext cx="8714598" cy="1109593"/>
          </a:xfrm>
          <a:prstGeom prst="rect">
            <a:avLst/>
          </a:prstGeom>
        </p:spPr>
        <p:txBody>
          <a:bodyPr anchor="t" rtlCol="false" tIns="0" lIns="0" bIns="0" rIns="0">
            <a:spAutoFit/>
          </a:bodyPr>
          <a:lstStyle/>
          <a:p>
            <a:pPr algn="l">
              <a:lnSpc>
                <a:spcPts val="2926"/>
              </a:lnSpc>
              <a:spcBef>
                <a:spcPct val="0"/>
              </a:spcBef>
            </a:pPr>
            <a:r>
              <a:rPr lang="en-US" sz="2612">
                <a:solidFill>
                  <a:srgbClr val="FFF8E7"/>
                </a:solidFill>
                <a:latin typeface="Quicksand"/>
                <a:ea typeface="Quicksand"/>
                <a:cs typeface="Quicksand"/>
                <a:sym typeface="Quicksand"/>
              </a:rPr>
              <a:t>Les mises à </a:t>
            </a:r>
            <a:r>
              <a:rPr lang="en-US" sz="2612">
                <a:solidFill>
                  <a:srgbClr val="FFF8E7"/>
                </a:solidFill>
                <a:latin typeface="Quicksand"/>
                <a:ea typeface="Quicksand"/>
                <a:cs typeface="Quicksand"/>
                <a:sym typeface="Quicksand"/>
              </a:rPr>
              <a:t>jour logicielles rendent les anciens téléphones incompatibles ou plus lents.</a:t>
            </a:r>
          </a:p>
          <a:p>
            <a:pPr algn="l">
              <a:lnSpc>
                <a:spcPts val="2926"/>
              </a:lnSpc>
              <a:spcBef>
                <a:spcPct val="0"/>
              </a:spcBef>
            </a:pPr>
          </a:p>
        </p:txBody>
      </p:sp>
      <p:sp>
        <p:nvSpPr>
          <p:cNvPr name="Freeform 18" id="18"/>
          <p:cNvSpPr/>
          <p:nvPr/>
        </p:nvSpPr>
        <p:spPr>
          <a:xfrm flipH="false" flipV="false" rot="0">
            <a:off x="13924476" y="1100717"/>
            <a:ext cx="4762492" cy="3333744"/>
          </a:xfrm>
          <a:custGeom>
            <a:avLst/>
            <a:gdLst/>
            <a:ahLst/>
            <a:cxnLst/>
            <a:rect r="r" b="b" t="t" l="l"/>
            <a:pathLst>
              <a:path h="3333744" w="4762492">
                <a:moveTo>
                  <a:pt x="0" y="0"/>
                </a:moveTo>
                <a:lnTo>
                  <a:pt x="4762491" y="0"/>
                </a:lnTo>
                <a:lnTo>
                  <a:pt x="4762491" y="3333744"/>
                </a:lnTo>
                <a:lnTo>
                  <a:pt x="0" y="3333744"/>
                </a:lnTo>
                <a:lnTo>
                  <a:pt x="0" y="0"/>
                </a:lnTo>
                <a:close/>
              </a:path>
            </a:pathLst>
          </a:custGeom>
          <a:blipFill>
            <a:blip r:embed="rId2"/>
            <a:stretch>
              <a:fillRect l="0" t="0" r="0" b="0"/>
            </a:stretch>
          </a:blipFill>
        </p:spPr>
      </p:sp>
      <p:sp>
        <p:nvSpPr>
          <p:cNvPr name="Freeform 19" id="19"/>
          <p:cNvSpPr/>
          <p:nvPr/>
        </p:nvSpPr>
        <p:spPr>
          <a:xfrm flipH="false" flipV="false" rot="0">
            <a:off x="1452113" y="7156815"/>
            <a:ext cx="791226" cy="841730"/>
          </a:xfrm>
          <a:custGeom>
            <a:avLst/>
            <a:gdLst/>
            <a:ahLst/>
            <a:cxnLst/>
            <a:rect r="r" b="b" t="t" l="l"/>
            <a:pathLst>
              <a:path h="841730" w="791226">
                <a:moveTo>
                  <a:pt x="0" y="0"/>
                </a:moveTo>
                <a:lnTo>
                  <a:pt x="791226" y="0"/>
                </a:lnTo>
                <a:lnTo>
                  <a:pt x="791226" y="841731"/>
                </a:lnTo>
                <a:lnTo>
                  <a:pt x="0" y="84173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20" id="20"/>
          <p:cNvSpPr txBox="true"/>
          <p:nvPr/>
        </p:nvSpPr>
        <p:spPr>
          <a:xfrm rot="0">
            <a:off x="1847726" y="7383461"/>
            <a:ext cx="4372809" cy="2334895"/>
          </a:xfrm>
          <a:prstGeom prst="rect">
            <a:avLst/>
          </a:prstGeom>
        </p:spPr>
        <p:txBody>
          <a:bodyPr anchor="t" rtlCol="false" tIns="0" lIns="0" bIns="0" rIns="0">
            <a:spAutoFit/>
          </a:bodyPr>
          <a:lstStyle/>
          <a:p>
            <a:pPr algn="ctr">
              <a:lnSpc>
                <a:spcPts val="3079"/>
              </a:lnSpc>
              <a:spcBef>
                <a:spcPct val="0"/>
              </a:spcBef>
            </a:pPr>
            <a:r>
              <a:rPr lang="en-US" sz="2199">
                <a:solidFill>
                  <a:srgbClr val="2B2E44"/>
                </a:solidFill>
                <a:latin typeface="Quicksand"/>
                <a:ea typeface="Quicksand"/>
                <a:cs typeface="Quicksand"/>
                <a:sym typeface="Quicksand"/>
              </a:rPr>
              <a:t>Il existe des smartphones responsables conçus pour être démontables et réparables : les pièces détachées peuvent être achetées et remplacées facilement.</a:t>
            </a:r>
          </a:p>
        </p:txBody>
      </p:sp>
      <p:sp>
        <p:nvSpPr>
          <p:cNvPr name="TextBox 21" id="21"/>
          <p:cNvSpPr txBox="true"/>
          <p:nvPr/>
        </p:nvSpPr>
        <p:spPr>
          <a:xfrm rot="0">
            <a:off x="14393122" y="2372183"/>
            <a:ext cx="3518739" cy="1043835"/>
          </a:xfrm>
          <a:prstGeom prst="rect">
            <a:avLst/>
          </a:prstGeom>
        </p:spPr>
        <p:txBody>
          <a:bodyPr anchor="t" rtlCol="false" tIns="0" lIns="0" bIns="0" rIns="0">
            <a:spAutoFit/>
          </a:bodyPr>
          <a:lstStyle/>
          <a:p>
            <a:pPr algn="ctr">
              <a:lnSpc>
                <a:spcPts val="2718"/>
              </a:lnSpc>
              <a:spcBef>
                <a:spcPct val="0"/>
              </a:spcBef>
            </a:pPr>
            <a:r>
              <a:rPr lang="en-US" sz="2427">
                <a:solidFill>
                  <a:srgbClr val="2B2E44"/>
                </a:solidFill>
                <a:latin typeface="Anton"/>
                <a:ea typeface="Anton"/>
                <a:cs typeface="Anton"/>
                <a:sym typeface="Anton"/>
              </a:rPr>
              <a:t>❗ Depuis 2015, c’est interdit en France, mais difficile à démontrer¹.</a:t>
            </a:r>
          </a:p>
        </p:txBody>
      </p:sp>
    </p:spTree>
  </p:cSld>
  <p:clrMapOvr>
    <a:masterClrMapping/>
  </p:clrMapOvr>
</p:sld>
</file>

<file path=ppt/slides/slide36.xml><?xml version="1.0" encoding="utf-8"?>
<p:sld xmlns:p="http://schemas.openxmlformats.org/presentationml/2006/main" xmlns:a="http://schemas.openxmlformats.org/drawingml/2006/main">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178433">
            <a:off x="-476723" y="-526705"/>
            <a:ext cx="19261676" cy="3248300"/>
            <a:chOff x="0" y="0"/>
            <a:chExt cx="8041298" cy="1356089"/>
          </a:xfrm>
        </p:grpSpPr>
        <p:sp>
          <p:nvSpPr>
            <p:cNvPr name="Freeform 3" id="3"/>
            <p:cNvSpPr/>
            <p:nvPr/>
          </p:nvSpPr>
          <p:spPr>
            <a:xfrm flipH="false" flipV="false" rot="0">
              <a:off x="0" y="0"/>
              <a:ext cx="8041298" cy="1356089"/>
            </a:xfrm>
            <a:custGeom>
              <a:avLst/>
              <a:gdLst/>
              <a:ahLst/>
              <a:cxnLst/>
              <a:rect r="r" b="b" t="t" l="l"/>
              <a:pathLst>
                <a:path h="1356089" w="8041298">
                  <a:moveTo>
                    <a:pt x="0" y="0"/>
                  </a:moveTo>
                  <a:lnTo>
                    <a:pt x="8041298" y="0"/>
                  </a:lnTo>
                  <a:lnTo>
                    <a:pt x="8041298" y="1356089"/>
                  </a:lnTo>
                  <a:lnTo>
                    <a:pt x="0" y="1356089"/>
                  </a:lnTo>
                  <a:close/>
                </a:path>
              </a:pathLst>
            </a:custGeom>
            <a:solidFill>
              <a:srgbClr val="FF0000"/>
            </a:solidFill>
          </p:spPr>
        </p:sp>
        <p:sp>
          <p:nvSpPr>
            <p:cNvPr name="TextBox 4" id="4"/>
            <p:cNvSpPr txBox="true"/>
            <p:nvPr/>
          </p:nvSpPr>
          <p:spPr>
            <a:xfrm>
              <a:off x="0" y="-9525"/>
              <a:ext cx="8041298" cy="1365614"/>
            </a:xfrm>
            <a:prstGeom prst="rect">
              <a:avLst/>
            </a:prstGeom>
          </p:spPr>
          <p:txBody>
            <a:bodyPr anchor="ctr" rtlCol="false" tIns="16249" lIns="16249" bIns="16249" rIns="16249"/>
            <a:lstStyle/>
            <a:p>
              <a:pPr algn="ctr">
                <a:lnSpc>
                  <a:spcPts val="626"/>
                </a:lnSpc>
              </a:pPr>
            </a:p>
          </p:txBody>
        </p:sp>
      </p:grpSp>
      <p:grpSp>
        <p:nvGrpSpPr>
          <p:cNvPr name="Group 5" id="5"/>
          <p:cNvGrpSpPr/>
          <p:nvPr/>
        </p:nvGrpSpPr>
        <p:grpSpPr>
          <a:xfrm rot="0">
            <a:off x="857711" y="3904873"/>
            <a:ext cx="7614806" cy="2843679"/>
            <a:chOff x="0" y="0"/>
            <a:chExt cx="10153074" cy="3791572"/>
          </a:xfrm>
        </p:grpSpPr>
        <p:grpSp>
          <p:nvGrpSpPr>
            <p:cNvPr name="Group 6" id="6"/>
            <p:cNvGrpSpPr/>
            <p:nvPr/>
          </p:nvGrpSpPr>
          <p:grpSpPr>
            <a:xfrm rot="0">
              <a:off x="81999" y="0"/>
              <a:ext cx="10071076" cy="3791572"/>
              <a:chOff x="0" y="0"/>
              <a:chExt cx="1837192" cy="691668"/>
            </a:xfrm>
          </p:grpSpPr>
          <p:sp>
            <p:nvSpPr>
              <p:cNvPr name="Freeform 7" id="7"/>
              <p:cNvSpPr/>
              <p:nvPr/>
            </p:nvSpPr>
            <p:spPr>
              <a:xfrm flipH="false" flipV="false" rot="0">
                <a:off x="0" y="0"/>
                <a:ext cx="1837192" cy="691668"/>
              </a:xfrm>
              <a:custGeom>
                <a:avLst/>
                <a:gdLst/>
                <a:ahLst/>
                <a:cxnLst/>
                <a:rect r="r" b="b" t="t" l="l"/>
                <a:pathLst>
                  <a:path h="691668" w="1837192">
                    <a:moveTo>
                      <a:pt x="0" y="0"/>
                    </a:moveTo>
                    <a:lnTo>
                      <a:pt x="1837192" y="0"/>
                    </a:lnTo>
                    <a:lnTo>
                      <a:pt x="1837192" y="691668"/>
                    </a:lnTo>
                    <a:lnTo>
                      <a:pt x="0" y="691668"/>
                    </a:lnTo>
                    <a:close/>
                  </a:path>
                </a:pathLst>
              </a:custGeom>
              <a:solidFill>
                <a:srgbClr val="2B2E44"/>
              </a:solidFill>
            </p:spPr>
          </p:sp>
          <p:sp>
            <p:nvSpPr>
              <p:cNvPr name="TextBox 8" id="8"/>
              <p:cNvSpPr txBox="true"/>
              <p:nvPr/>
            </p:nvSpPr>
            <p:spPr>
              <a:xfrm>
                <a:off x="0" y="-28575"/>
                <a:ext cx="1837192" cy="720243"/>
              </a:xfrm>
              <a:prstGeom prst="rect">
                <a:avLst/>
              </a:prstGeom>
            </p:spPr>
            <p:txBody>
              <a:bodyPr anchor="ctr" rtlCol="false" tIns="109312" lIns="109312" bIns="109312" rIns="109312"/>
              <a:lstStyle/>
              <a:p>
                <a:pPr algn="ctr">
                  <a:lnSpc>
                    <a:spcPts val="906"/>
                  </a:lnSpc>
                </a:pPr>
              </a:p>
            </p:txBody>
          </p:sp>
        </p:grpSp>
        <p:sp>
          <p:nvSpPr>
            <p:cNvPr name="TextBox 9" id="9"/>
            <p:cNvSpPr txBox="true"/>
            <p:nvPr/>
          </p:nvSpPr>
          <p:spPr>
            <a:xfrm rot="0">
              <a:off x="0" y="425980"/>
              <a:ext cx="4996655" cy="973605"/>
            </a:xfrm>
            <a:prstGeom prst="rect">
              <a:avLst/>
            </a:prstGeom>
          </p:spPr>
          <p:txBody>
            <a:bodyPr anchor="t" rtlCol="false" tIns="0" lIns="0" bIns="0" rIns="0">
              <a:spAutoFit/>
            </a:bodyPr>
            <a:lstStyle/>
            <a:p>
              <a:pPr algn="ctr">
                <a:lnSpc>
                  <a:spcPts val="5636"/>
                </a:lnSpc>
                <a:spcBef>
                  <a:spcPct val="0"/>
                </a:spcBef>
              </a:pPr>
              <a:r>
                <a:rPr lang="en-US" sz="5032">
                  <a:solidFill>
                    <a:srgbClr val="FFF8E7"/>
                  </a:solidFill>
                  <a:latin typeface="Anton"/>
                  <a:ea typeface="Anton"/>
                  <a:cs typeface="Anton"/>
                  <a:sym typeface="Anton"/>
                </a:rPr>
                <a:t>PSYCHOLOGIE</a:t>
              </a:r>
            </a:p>
          </p:txBody>
        </p:sp>
        <p:sp>
          <p:nvSpPr>
            <p:cNvPr name="TextBox 10" id="10"/>
            <p:cNvSpPr txBox="true"/>
            <p:nvPr/>
          </p:nvSpPr>
          <p:spPr>
            <a:xfrm rot="0">
              <a:off x="463007" y="1418634"/>
              <a:ext cx="9309060" cy="1909948"/>
            </a:xfrm>
            <a:prstGeom prst="rect">
              <a:avLst/>
            </a:prstGeom>
          </p:spPr>
          <p:txBody>
            <a:bodyPr anchor="t" rtlCol="false" tIns="0" lIns="0" bIns="0" rIns="0">
              <a:spAutoFit/>
            </a:bodyPr>
            <a:lstStyle/>
            <a:p>
              <a:pPr algn="l">
                <a:lnSpc>
                  <a:spcPts val="2818"/>
                </a:lnSpc>
              </a:pPr>
            </a:p>
            <a:p>
              <a:pPr algn="l">
                <a:lnSpc>
                  <a:spcPts val="2818"/>
                </a:lnSpc>
                <a:spcBef>
                  <a:spcPct val="0"/>
                </a:spcBef>
              </a:pPr>
              <a:r>
                <a:rPr lang="en-US" sz="2516">
                  <a:solidFill>
                    <a:srgbClr val="FFF8E7"/>
                  </a:solidFill>
                  <a:latin typeface="Quicksand"/>
                  <a:ea typeface="Quicksand"/>
                  <a:cs typeface="Quicksand"/>
                  <a:sym typeface="Quicksand"/>
                </a:rPr>
                <a:t>L’obsolescence psychologique apparaît quand</a:t>
              </a:r>
              <a:r>
                <a:rPr lang="en-US" b="true" sz="2516">
                  <a:solidFill>
                    <a:srgbClr val="FFF8E7"/>
                  </a:solidFill>
                  <a:latin typeface="Quicksand Bold"/>
                  <a:ea typeface="Quicksand Bold"/>
                  <a:cs typeface="Quicksand Bold"/>
                  <a:sym typeface="Quicksand Bold"/>
                </a:rPr>
                <a:t> l’utilisateur le trouve dépassé, moins beau ou moins désirable </a:t>
              </a:r>
              <a:r>
                <a:rPr lang="en-US" sz="2516">
                  <a:solidFill>
                    <a:srgbClr val="FFF8E7"/>
                  </a:solidFill>
                  <a:latin typeface="Quicksand"/>
                  <a:ea typeface="Quicksand"/>
                  <a:cs typeface="Quicksand"/>
                  <a:sym typeface="Quicksand"/>
                </a:rPr>
                <a:t>(publicité...).</a:t>
              </a:r>
            </a:p>
          </p:txBody>
        </p:sp>
      </p:grpSp>
      <p:grpSp>
        <p:nvGrpSpPr>
          <p:cNvPr name="Group 11" id="11"/>
          <p:cNvGrpSpPr/>
          <p:nvPr/>
        </p:nvGrpSpPr>
        <p:grpSpPr>
          <a:xfrm rot="0">
            <a:off x="8942739" y="3904873"/>
            <a:ext cx="8316561" cy="2843679"/>
            <a:chOff x="0" y="0"/>
            <a:chExt cx="11088748" cy="3791572"/>
          </a:xfrm>
        </p:grpSpPr>
        <p:grpSp>
          <p:nvGrpSpPr>
            <p:cNvPr name="Group 12" id="12"/>
            <p:cNvGrpSpPr/>
            <p:nvPr/>
          </p:nvGrpSpPr>
          <p:grpSpPr>
            <a:xfrm rot="0">
              <a:off x="914832" y="0"/>
              <a:ext cx="10173916" cy="3791572"/>
              <a:chOff x="0" y="0"/>
              <a:chExt cx="1837192" cy="684677"/>
            </a:xfrm>
          </p:grpSpPr>
          <p:sp>
            <p:nvSpPr>
              <p:cNvPr name="Freeform 13" id="13"/>
              <p:cNvSpPr/>
              <p:nvPr/>
            </p:nvSpPr>
            <p:spPr>
              <a:xfrm flipH="false" flipV="false" rot="0">
                <a:off x="0" y="0"/>
                <a:ext cx="1837192" cy="684677"/>
              </a:xfrm>
              <a:custGeom>
                <a:avLst/>
                <a:gdLst/>
                <a:ahLst/>
                <a:cxnLst/>
                <a:rect r="r" b="b" t="t" l="l"/>
                <a:pathLst>
                  <a:path h="684677" w="1837192">
                    <a:moveTo>
                      <a:pt x="0" y="0"/>
                    </a:moveTo>
                    <a:lnTo>
                      <a:pt x="1837192" y="0"/>
                    </a:lnTo>
                    <a:lnTo>
                      <a:pt x="1837192" y="684677"/>
                    </a:lnTo>
                    <a:lnTo>
                      <a:pt x="0" y="684677"/>
                    </a:lnTo>
                    <a:close/>
                  </a:path>
                </a:pathLst>
              </a:custGeom>
              <a:solidFill>
                <a:srgbClr val="2B2E44"/>
              </a:solidFill>
            </p:spPr>
          </p:sp>
          <p:sp>
            <p:nvSpPr>
              <p:cNvPr name="TextBox 14" id="14"/>
              <p:cNvSpPr txBox="true"/>
              <p:nvPr/>
            </p:nvSpPr>
            <p:spPr>
              <a:xfrm>
                <a:off x="0" y="-28575"/>
                <a:ext cx="1837192" cy="713252"/>
              </a:xfrm>
              <a:prstGeom prst="rect">
                <a:avLst/>
              </a:prstGeom>
            </p:spPr>
            <p:txBody>
              <a:bodyPr anchor="ctr" rtlCol="false" tIns="109312" lIns="109312" bIns="109312" rIns="109312"/>
              <a:lstStyle/>
              <a:p>
                <a:pPr algn="ctr">
                  <a:lnSpc>
                    <a:spcPts val="906"/>
                  </a:lnSpc>
                </a:pPr>
              </a:p>
            </p:txBody>
          </p:sp>
        </p:grpSp>
        <p:sp>
          <p:nvSpPr>
            <p:cNvPr name="TextBox 15" id="15"/>
            <p:cNvSpPr txBox="true"/>
            <p:nvPr/>
          </p:nvSpPr>
          <p:spPr>
            <a:xfrm rot="0">
              <a:off x="0" y="424995"/>
              <a:ext cx="5047678" cy="983936"/>
            </a:xfrm>
            <a:prstGeom prst="rect">
              <a:avLst/>
            </a:prstGeom>
          </p:spPr>
          <p:txBody>
            <a:bodyPr anchor="t" rtlCol="false" tIns="0" lIns="0" bIns="0" rIns="0">
              <a:spAutoFit/>
            </a:bodyPr>
            <a:lstStyle/>
            <a:p>
              <a:pPr algn="ctr">
                <a:lnSpc>
                  <a:spcPts val="5694"/>
                </a:lnSpc>
                <a:spcBef>
                  <a:spcPct val="0"/>
                </a:spcBef>
              </a:pPr>
              <a:r>
                <a:rPr lang="en-US" sz="5084">
                  <a:solidFill>
                    <a:srgbClr val="FFF8E7"/>
                  </a:solidFill>
                  <a:latin typeface="Anton"/>
                  <a:ea typeface="Anton"/>
                  <a:cs typeface="Anton"/>
                  <a:sym typeface="Anton"/>
                </a:rPr>
                <a:t>SOCIALE</a:t>
              </a:r>
            </a:p>
          </p:txBody>
        </p:sp>
        <p:sp>
          <p:nvSpPr>
            <p:cNvPr name="TextBox 16" id="16"/>
            <p:cNvSpPr txBox="true"/>
            <p:nvPr/>
          </p:nvSpPr>
          <p:spPr>
            <a:xfrm rot="0">
              <a:off x="1299731" y="1869861"/>
              <a:ext cx="9404119" cy="1921711"/>
            </a:xfrm>
            <a:prstGeom prst="rect">
              <a:avLst/>
            </a:prstGeom>
          </p:spPr>
          <p:txBody>
            <a:bodyPr anchor="t" rtlCol="false" tIns="0" lIns="0" bIns="0" rIns="0">
              <a:spAutoFit/>
            </a:bodyPr>
            <a:lstStyle/>
            <a:p>
              <a:pPr algn="l">
                <a:lnSpc>
                  <a:spcPts val="2847"/>
                </a:lnSpc>
                <a:spcBef>
                  <a:spcPct val="0"/>
                </a:spcBef>
              </a:pPr>
              <a:r>
                <a:rPr lang="en-US" sz="2542">
                  <a:solidFill>
                    <a:srgbClr val="FFF8E7"/>
                  </a:solidFill>
                  <a:latin typeface="Quicksand"/>
                  <a:ea typeface="Quicksand"/>
                  <a:cs typeface="Quicksand"/>
                  <a:sym typeface="Quicksand"/>
                </a:rPr>
                <a:t>L’obsolescence sociale vient du </a:t>
              </a:r>
              <a:r>
                <a:rPr lang="en-US" b="true" sz="2542">
                  <a:solidFill>
                    <a:srgbClr val="FFF8E7"/>
                  </a:solidFill>
                  <a:latin typeface="Quicksand Bold"/>
                  <a:ea typeface="Quicksand Bold"/>
                  <a:cs typeface="Quicksand Bold"/>
                  <a:sym typeface="Quicksand Bold"/>
                </a:rPr>
                <a:t>regard des autres</a:t>
              </a:r>
              <a:r>
                <a:rPr lang="en-US" sz="2542">
                  <a:solidFill>
                    <a:srgbClr val="FFF8E7"/>
                  </a:solidFill>
                  <a:latin typeface="Quicksand"/>
                  <a:ea typeface="Quicksand"/>
                  <a:cs typeface="Quicksand"/>
                  <a:sym typeface="Quicksand"/>
                </a:rPr>
                <a:t> : avo</a:t>
              </a:r>
              <a:r>
                <a:rPr lang="en-US" sz="2542">
                  <a:solidFill>
                    <a:srgbClr val="FFF8E7"/>
                  </a:solidFill>
                  <a:latin typeface="Quicksand"/>
                  <a:ea typeface="Quicksand"/>
                  <a:cs typeface="Quicksand"/>
                  <a:sym typeface="Quicksand"/>
                </a:rPr>
                <a:t>ir un téléphone récent peut donner une image de modernité ou de statut.</a:t>
              </a:r>
            </a:p>
            <a:p>
              <a:pPr algn="l">
                <a:lnSpc>
                  <a:spcPts val="2847"/>
                </a:lnSpc>
                <a:spcBef>
                  <a:spcPct val="0"/>
                </a:spcBef>
              </a:pPr>
            </a:p>
          </p:txBody>
        </p:sp>
      </p:grpSp>
      <p:sp>
        <p:nvSpPr>
          <p:cNvPr name="TextBox 17" id="17"/>
          <p:cNvSpPr txBox="true"/>
          <p:nvPr/>
        </p:nvSpPr>
        <p:spPr>
          <a:xfrm rot="0">
            <a:off x="2277336" y="7531380"/>
            <a:ext cx="12740245" cy="2174875"/>
          </a:xfrm>
          <a:prstGeom prst="rect">
            <a:avLst/>
          </a:prstGeom>
        </p:spPr>
        <p:txBody>
          <a:bodyPr anchor="t" rtlCol="false" tIns="0" lIns="0" bIns="0" rIns="0">
            <a:spAutoFit/>
          </a:bodyPr>
          <a:lstStyle/>
          <a:p>
            <a:pPr algn="ctr">
              <a:lnSpc>
                <a:spcPts val="3499"/>
              </a:lnSpc>
            </a:pPr>
            <a:r>
              <a:rPr lang="en-US" sz="2499" b="true">
                <a:solidFill>
                  <a:srgbClr val="2B2E44"/>
                </a:solidFill>
                <a:latin typeface="Quicksand Bold"/>
                <a:ea typeface="Quicksand Bold"/>
                <a:cs typeface="Quicksand Bold"/>
                <a:sym typeface="Quicksand Bold"/>
              </a:rPr>
              <a:t>L’effet de mode </a:t>
            </a:r>
          </a:p>
          <a:p>
            <a:pPr algn="ctr">
              <a:lnSpc>
                <a:spcPts val="3499"/>
              </a:lnSpc>
              <a:spcBef>
                <a:spcPct val="0"/>
              </a:spcBef>
            </a:pPr>
            <a:r>
              <a:rPr lang="en-US" sz="2499">
                <a:solidFill>
                  <a:srgbClr val="2B2E44"/>
                </a:solidFill>
                <a:latin typeface="Quicksand"/>
                <a:ea typeface="Quicksand"/>
                <a:cs typeface="Quicksand"/>
                <a:sym typeface="Quicksand"/>
              </a:rPr>
              <a:t>Les marques présentent chaque nouveau modèle comme plus puissant et plus innovant. Même lorsque les améliorations sont limitées pour un utilisateur moyen, elles peuvent donner l’impression que l’ancien téléphone est inférieur, créant de la </a:t>
            </a:r>
            <a:r>
              <a:rPr lang="en-US" b="true" sz="2499">
                <a:solidFill>
                  <a:srgbClr val="2B2E44"/>
                </a:solidFill>
                <a:latin typeface="Quicksand Bold"/>
                <a:ea typeface="Quicksand Bold"/>
                <a:cs typeface="Quicksand Bold"/>
                <a:sym typeface="Quicksand Bold"/>
              </a:rPr>
              <a:t>frustration.</a:t>
            </a:r>
          </a:p>
        </p:txBody>
      </p:sp>
      <p:sp>
        <p:nvSpPr>
          <p:cNvPr name="TextBox 18" id="18"/>
          <p:cNvSpPr txBox="true"/>
          <p:nvPr/>
        </p:nvSpPr>
        <p:spPr>
          <a:xfrm rot="-205411">
            <a:off x="2324108" y="657927"/>
            <a:ext cx="13218683" cy="1866265"/>
          </a:xfrm>
          <a:prstGeom prst="rect">
            <a:avLst/>
          </a:prstGeom>
        </p:spPr>
        <p:txBody>
          <a:bodyPr anchor="t" rtlCol="false" tIns="0" lIns="0" bIns="0" rIns="0">
            <a:spAutoFit/>
          </a:bodyPr>
          <a:lstStyle/>
          <a:p>
            <a:pPr algn="ctr" marL="0" indent="0" lvl="0">
              <a:lnSpc>
                <a:spcPts val="7280"/>
              </a:lnSpc>
              <a:spcBef>
                <a:spcPct val="0"/>
              </a:spcBef>
            </a:pPr>
            <a:r>
              <a:rPr lang="en-US" sz="6500">
                <a:solidFill>
                  <a:srgbClr val="FBF3E1"/>
                </a:solidFill>
                <a:latin typeface="Anton"/>
                <a:ea typeface="Anton"/>
                <a:cs typeface="Anton"/>
                <a:sym typeface="Anton"/>
              </a:rPr>
              <a:t>     </a:t>
            </a:r>
            <a:r>
              <a:rPr lang="en-US" sz="6500" strike="noStrike" u="none">
                <a:solidFill>
                  <a:srgbClr val="FBF3E1"/>
                </a:solidFill>
                <a:latin typeface="Anton"/>
                <a:ea typeface="Anton"/>
                <a:cs typeface="Anton"/>
                <a:sym typeface="Anton"/>
              </a:rPr>
              <a:t>FACTEUR AGGRAVANT : </a:t>
            </a:r>
          </a:p>
          <a:p>
            <a:pPr algn="ctr" marL="0" indent="0" lvl="0">
              <a:lnSpc>
                <a:spcPts val="7280"/>
              </a:lnSpc>
              <a:spcBef>
                <a:spcPct val="0"/>
              </a:spcBef>
            </a:pPr>
            <a:r>
              <a:rPr lang="en-US" sz="6500" strike="noStrike" u="none">
                <a:solidFill>
                  <a:srgbClr val="FBF3E1"/>
                </a:solidFill>
                <a:latin typeface="Anton"/>
                <a:ea typeface="Anton"/>
                <a:cs typeface="Anton"/>
                <a:sym typeface="Anton"/>
              </a:rPr>
              <a:t>OBSOLESCENCE PSYCHOLOGIQUE ET SOCIALE</a:t>
            </a:r>
          </a:p>
        </p:txBody>
      </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289504" y="1515236"/>
            <a:ext cx="17708992" cy="7256528"/>
            <a:chOff x="0" y="0"/>
            <a:chExt cx="23611989" cy="9675370"/>
          </a:xfrm>
        </p:grpSpPr>
        <p:sp>
          <p:nvSpPr>
            <p:cNvPr name="Freeform 3" id="3"/>
            <p:cNvSpPr/>
            <p:nvPr/>
          </p:nvSpPr>
          <p:spPr>
            <a:xfrm flipH="false" flipV="false" rot="0">
              <a:off x="0" y="0"/>
              <a:ext cx="23611989" cy="9675370"/>
            </a:xfrm>
            <a:custGeom>
              <a:avLst/>
              <a:gdLst/>
              <a:ahLst/>
              <a:cxnLst/>
              <a:rect r="r" b="b" t="t" l="l"/>
              <a:pathLst>
                <a:path h="9675370" w="23611989">
                  <a:moveTo>
                    <a:pt x="0" y="0"/>
                  </a:moveTo>
                  <a:lnTo>
                    <a:pt x="23611989" y="0"/>
                  </a:lnTo>
                  <a:lnTo>
                    <a:pt x="23611989" y="9675370"/>
                  </a:lnTo>
                  <a:lnTo>
                    <a:pt x="0" y="9675370"/>
                  </a:lnTo>
                  <a:lnTo>
                    <a:pt x="0" y="0"/>
                  </a:lnTo>
                  <a:close/>
                </a:path>
              </a:pathLst>
            </a:custGeom>
            <a:blipFill>
              <a:blip r:embed="rId2"/>
              <a:stretch>
                <a:fillRect l="-305" t="0" r="-305" b="0"/>
              </a:stretch>
            </a:blipFill>
          </p:spPr>
        </p:sp>
        <p:sp>
          <p:nvSpPr>
            <p:cNvPr name="Freeform 4" id="4"/>
            <p:cNvSpPr/>
            <p:nvPr/>
          </p:nvSpPr>
          <p:spPr>
            <a:xfrm flipH="false" flipV="false" rot="0">
              <a:off x="20408579" y="3529280"/>
              <a:ext cx="2394952" cy="1750578"/>
            </a:xfrm>
            <a:custGeom>
              <a:avLst/>
              <a:gdLst/>
              <a:ahLst/>
              <a:cxnLst/>
              <a:rect r="r" b="b" t="t" l="l"/>
              <a:pathLst>
                <a:path h="1750578" w="2394952">
                  <a:moveTo>
                    <a:pt x="0" y="0"/>
                  </a:moveTo>
                  <a:lnTo>
                    <a:pt x="2394953" y="0"/>
                  </a:lnTo>
                  <a:lnTo>
                    <a:pt x="2394953" y="1750577"/>
                  </a:lnTo>
                  <a:lnTo>
                    <a:pt x="0" y="1750577"/>
                  </a:lnTo>
                  <a:lnTo>
                    <a:pt x="0" y="0"/>
                  </a:lnTo>
                  <a:close/>
                </a:path>
              </a:pathLst>
            </a:custGeom>
            <a:blipFill>
              <a:blip r:embed="rId3"/>
              <a:stretch>
                <a:fillRect l="-2" t="0" r="-2" b="0"/>
              </a:stretch>
            </a:blipFill>
          </p:spPr>
        </p:sp>
        <p:sp>
          <p:nvSpPr>
            <p:cNvPr name="Freeform 5" id="5"/>
            <p:cNvSpPr/>
            <p:nvPr/>
          </p:nvSpPr>
          <p:spPr>
            <a:xfrm flipH="false" flipV="false" rot="0">
              <a:off x="764164" y="3529280"/>
              <a:ext cx="2557464" cy="1869365"/>
            </a:xfrm>
            <a:custGeom>
              <a:avLst/>
              <a:gdLst/>
              <a:ahLst/>
              <a:cxnLst/>
              <a:rect r="r" b="b" t="t" l="l"/>
              <a:pathLst>
                <a:path h="1869365" w="2557464">
                  <a:moveTo>
                    <a:pt x="0" y="0"/>
                  </a:moveTo>
                  <a:lnTo>
                    <a:pt x="2557464" y="0"/>
                  </a:lnTo>
                  <a:lnTo>
                    <a:pt x="2557464" y="1869364"/>
                  </a:lnTo>
                  <a:lnTo>
                    <a:pt x="0" y="1869364"/>
                  </a:lnTo>
                  <a:lnTo>
                    <a:pt x="0" y="0"/>
                  </a:lnTo>
                  <a:close/>
                </a:path>
              </a:pathLst>
            </a:custGeom>
            <a:blipFill>
              <a:blip r:embed="rId4"/>
              <a:stretch>
                <a:fillRect l="-2" t="0" r="-2" b="0"/>
              </a:stretch>
            </a:blipFill>
          </p:spPr>
        </p:sp>
        <p:sp>
          <p:nvSpPr>
            <p:cNvPr name="Freeform 6" id="6"/>
            <p:cNvSpPr/>
            <p:nvPr/>
          </p:nvSpPr>
          <p:spPr>
            <a:xfrm flipH="false" flipV="false" rot="0">
              <a:off x="4124042"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5"/>
              <a:stretch>
                <a:fillRect l="0" t="0" r="0" b="0"/>
              </a:stretch>
            </a:blipFill>
          </p:spPr>
        </p:sp>
        <p:sp>
          <p:nvSpPr>
            <p:cNvPr name="Freeform 7" id="7"/>
            <p:cNvSpPr/>
            <p:nvPr/>
          </p:nvSpPr>
          <p:spPr>
            <a:xfrm flipH="false" flipV="false" rot="0">
              <a:off x="7319094" y="3529280"/>
              <a:ext cx="2446196" cy="1750578"/>
            </a:xfrm>
            <a:custGeom>
              <a:avLst/>
              <a:gdLst/>
              <a:ahLst/>
              <a:cxnLst/>
              <a:rect r="r" b="b" t="t" l="l"/>
              <a:pathLst>
                <a:path h="1750578" w="2446196">
                  <a:moveTo>
                    <a:pt x="0" y="0"/>
                  </a:moveTo>
                  <a:lnTo>
                    <a:pt x="2446197" y="0"/>
                  </a:lnTo>
                  <a:lnTo>
                    <a:pt x="2446197" y="1750577"/>
                  </a:lnTo>
                  <a:lnTo>
                    <a:pt x="0" y="1750577"/>
                  </a:lnTo>
                  <a:lnTo>
                    <a:pt x="0" y="0"/>
                  </a:lnTo>
                  <a:close/>
                </a:path>
              </a:pathLst>
            </a:custGeom>
            <a:blipFill>
              <a:blip r:embed="rId6"/>
              <a:stretch>
                <a:fillRect l="0" t="-1069" r="0" b="-1069"/>
              </a:stretch>
            </a:blipFill>
          </p:spPr>
        </p:sp>
        <p:sp>
          <p:nvSpPr>
            <p:cNvPr name="Freeform 8" id="8"/>
            <p:cNvSpPr/>
            <p:nvPr/>
          </p:nvSpPr>
          <p:spPr>
            <a:xfrm flipH="false" flipV="false" rot="0">
              <a:off x="10608519"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7"/>
              <a:stretch>
                <a:fillRect l="0" t="0" r="0" b="0"/>
              </a:stretch>
            </a:blipFill>
          </p:spPr>
        </p:sp>
        <p:sp>
          <p:nvSpPr>
            <p:cNvPr name="Freeform 9" id="9"/>
            <p:cNvSpPr/>
            <p:nvPr/>
          </p:nvSpPr>
          <p:spPr>
            <a:xfrm flipH="false" flipV="false" rot="0">
              <a:off x="13841671" y="3512915"/>
              <a:ext cx="2417340" cy="1766942"/>
            </a:xfrm>
            <a:custGeom>
              <a:avLst/>
              <a:gdLst/>
              <a:ahLst/>
              <a:cxnLst/>
              <a:rect r="r" b="b" t="t" l="l"/>
              <a:pathLst>
                <a:path h="1766942" w="2417340">
                  <a:moveTo>
                    <a:pt x="0" y="0"/>
                  </a:moveTo>
                  <a:lnTo>
                    <a:pt x="2417340" y="0"/>
                  </a:lnTo>
                  <a:lnTo>
                    <a:pt x="2417340" y="1766942"/>
                  </a:lnTo>
                  <a:lnTo>
                    <a:pt x="0" y="1766942"/>
                  </a:lnTo>
                  <a:lnTo>
                    <a:pt x="0" y="0"/>
                  </a:lnTo>
                  <a:close/>
                </a:path>
              </a:pathLst>
            </a:custGeom>
            <a:blipFill>
              <a:blip r:embed="rId8"/>
              <a:stretch>
                <a:fillRect l="0" t="0" r="0" b="0"/>
              </a:stretch>
            </a:blipFill>
          </p:spPr>
        </p:sp>
        <p:sp>
          <p:nvSpPr>
            <p:cNvPr name="Freeform 10" id="10"/>
            <p:cNvSpPr/>
            <p:nvPr/>
          </p:nvSpPr>
          <p:spPr>
            <a:xfrm flipH="false" flipV="false" rot="0">
              <a:off x="17097211"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9"/>
              <a:stretch>
                <a:fillRect l="0" t="0" r="0" b="0"/>
              </a:stretch>
            </a:blipFill>
          </p:spPr>
        </p:sp>
      </p:grpSp>
      <p:sp>
        <p:nvSpPr>
          <p:cNvPr name="Freeform 11" id="11"/>
          <p:cNvSpPr/>
          <p:nvPr/>
        </p:nvSpPr>
        <p:spPr>
          <a:xfrm flipH="false" flipV="false" rot="0">
            <a:off x="9466830" y="2204916"/>
            <a:ext cx="1836767" cy="1343136"/>
          </a:xfrm>
          <a:custGeom>
            <a:avLst/>
            <a:gdLst/>
            <a:ahLst/>
            <a:cxnLst/>
            <a:rect r="r" b="b" t="t" l="l"/>
            <a:pathLst>
              <a:path h="1343136" w="1836767">
                <a:moveTo>
                  <a:pt x="0" y="0"/>
                </a:moveTo>
                <a:lnTo>
                  <a:pt x="1836767" y="0"/>
                </a:lnTo>
                <a:lnTo>
                  <a:pt x="1836767" y="1343136"/>
                </a:lnTo>
                <a:lnTo>
                  <a:pt x="0" y="1343136"/>
                </a:lnTo>
                <a:lnTo>
                  <a:pt x="0" y="0"/>
                </a:lnTo>
                <a:close/>
              </a:path>
            </a:pathLst>
          </a:custGeom>
          <a:blipFill>
            <a:blip r:embed="rId10"/>
            <a:stretch>
              <a:fillRect l="0" t="0" r="0" b="0"/>
            </a:stretch>
          </a:blipFill>
        </p:spPr>
      </p:sp>
      <p:sp>
        <p:nvSpPr>
          <p:cNvPr name="Freeform 12" id="12"/>
          <p:cNvSpPr/>
          <p:nvPr/>
        </p:nvSpPr>
        <p:spPr>
          <a:xfrm flipH="false" flipV="false" rot="0">
            <a:off x="875685" y="2102716"/>
            <a:ext cx="1977354" cy="1445336"/>
          </a:xfrm>
          <a:custGeom>
            <a:avLst/>
            <a:gdLst/>
            <a:ahLst/>
            <a:cxnLst/>
            <a:rect r="r" b="b" t="t" l="l"/>
            <a:pathLst>
              <a:path h="1445336" w="1977354">
                <a:moveTo>
                  <a:pt x="0" y="0"/>
                </a:moveTo>
                <a:lnTo>
                  <a:pt x="1977353" y="0"/>
                </a:lnTo>
                <a:lnTo>
                  <a:pt x="1977353" y="1445336"/>
                </a:lnTo>
                <a:lnTo>
                  <a:pt x="0" y="1445336"/>
                </a:lnTo>
                <a:lnTo>
                  <a:pt x="0" y="0"/>
                </a:lnTo>
                <a:close/>
              </a:path>
            </a:pathLst>
          </a:custGeom>
          <a:blipFill>
            <a:blip r:embed="rId11"/>
            <a:stretch>
              <a:fillRect l="-2" t="0" r="-2" b="0"/>
            </a:stretch>
          </a:blipFill>
        </p:spPr>
      </p:sp>
      <p:grpSp>
        <p:nvGrpSpPr>
          <p:cNvPr name="Group 13" id="13"/>
          <p:cNvGrpSpPr/>
          <p:nvPr/>
        </p:nvGrpSpPr>
        <p:grpSpPr>
          <a:xfrm rot="0">
            <a:off x="2990059" y="623998"/>
            <a:ext cx="12307882" cy="8634302"/>
            <a:chOff x="0" y="0"/>
            <a:chExt cx="1158617" cy="812800"/>
          </a:xfrm>
        </p:grpSpPr>
        <p:sp>
          <p:nvSpPr>
            <p:cNvPr name="Freeform 14" id="14"/>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2"/>
              <a:stretch>
                <a:fillRect l="0" t="-2094" r="0" b="-2094"/>
              </a:stretch>
            </a:blipFill>
          </p:spPr>
        </p:sp>
      </p:grpSp>
    </p:spTree>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289504" y="1515236"/>
            <a:ext cx="17708992" cy="7256528"/>
            <a:chOff x="0" y="0"/>
            <a:chExt cx="23611989" cy="9675370"/>
          </a:xfrm>
        </p:grpSpPr>
        <p:sp>
          <p:nvSpPr>
            <p:cNvPr name="Freeform 3" id="3"/>
            <p:cNvSpPr/>
            <p:nvPr/>
          </p:nvSpPr>
          <p:spPr>
            <a:xfrm flipH="false" flipV="false" rot="0">
              <a:off x="0" y="0"/>
              <a:ext cx="23611989" cy="9675370"/>
            </a:xfrm>
            <a:custGeom>
              <a:avLst/>
              <a:gdLst/>
              <a:ahLst/>
              <a:cxnLst/>
              <a:rect r="r" b="b" t="t" l="l"/>
              <a:pathLst>
                <a:path h="9675370" w="23611989">
                  <a:moveTo>
                    <a:pt x="0" y="0"/>
                  </a:moveTo>
                  <a:lnTo>
                    <a:pt x="23611989" y="0"/>
                  </a:lnTo>
                  <a:lnTo>
                    <a:pt x="23611989" y="9675370"/>
                  </a:lnTo>
                  <a:lnTo>
                    <a:pt x="0" y="9675370"/>
                  </a:lnTo>
                  <a:lnTo>
                    <a:pt x="0" y="0"/>
                  </a:lnTo>
                  <a:close/>
                </a:path>
              </a:pathLst>
            </a:custGeom>
            <a:blipFill>
              <a:blip r:embed="rId2"/>
              <a:stretch>
                <a:fillRect l="-305" t="0" r="-305" b="0"/>
              </a:stretch>
            </a:blipFill>
          </p:spPr>
        </p:sp>
        <p:sp>
          <p:nvSpPr>
            <p:cNvPr name="Freeform 4" id="4"/>
            <p:cNvSpPr/>
            <p:nvPr/>
          </p:nvSpPr>
          <p:spPr>
            <a:xfrm flipH="false" flipV="false" rot="0">
              <a:off x="20383179" y="3529280"/>
              <a:ext cx="2394952" cy="1750578"/>
            </a:xfrm>
            <a:custGeom>
              <a:avLst/>
              <a:gdLst/>
              <a:ahLst/>
              <a:cxnLst/>
              <a:rect r="r" b="b" t="t" l="l"/>
              <a:pathLst>
                <a:path h="1750578" w="2394952">
                  <a:moveTo>
                    <a:pt x="0" y="0"/>
                  </a:moveTo>
                  <a:lnTo>
                    <a:pt x="2394953" y="0"/>
                  </a:lnTo>
                  <a:lnTo>
                    <a:pt x="2394953" y="1750577"/>
                  </a:lnTo>
                  <a:lnTo>
                    <a:pt x="0" y="1750577"/>
                  </a:lnTo>
                  <a:lnTo>
                    <a:pt x="0" y="0"/>
                  </a:lnTo>
                  <a:close/>
                </a:path>
              </a:pathLst>
            </a:custGeom>
            <a:blipFill>
              <a:blip r:embed="rId3"/>
              <a:stretch>
                <a:fillRect l="-2" t="0" r="-2" b="0"/>
              </a:stretch>
            </a:blipFill>
          </p:spPr>
        </p:sp>
        <p:sp>
          <p:nvSpPr>
            <p:cNvPr name="Freeform 5" id="5"/>
            <p:cNvSpPr/>
            <p:nvPr/>
          </p:nvSpPr>
          <p:spPr>
            <a:xfrm flipH="false" flipV="false" rot="0">
              <a:off x="764164" y="3529280"/>
              <a:ext cx="2557464" cy="1869365"/>
            </a:xfrm>
            <a:custGeom>
              <a:avLst/>
              <a:gdLst/>
              <a:ahLst/>
              <a:cxnLst/>
              <a:rect r="r" b="b" t="t" l="l"/>
              <a:pathLst>
                <a:path h="1869365" w="2557464">
                  <a:moveTo>
                    <a:pt x="0" y="0"/>
                  </a:moveTo>
                  <a:lnTo>
                    <a:pt x="2557464" y="0"/>
                  </a:lnTo>
                  <a:lnTo>
                    <a:pt x="2557464" y="1869364"/>
                  </a:lnTo>
                  <a:lnTo>
                    <a:pt x="0" y="1869364"/>
                  </a:lnTo>
                  <a:lnTo>
                    <a:pt x="0" y="0"/>
                  </a:lnTo>
                  <a:close/>
                </a:path>
              </a:pathLst>
            </a:custGeom>
            <a:blipFill>
              <a:blip r:embed="rId4"/>
              <a:stretch>
                <a:fillRect l="-2" t="0" r="-2" b="0"/>
              </a:stretch>
            </a:blipFill>
          </p:spPr>
        </p:sp>
        <p:sp>
          <p:nvSpPr>
            <p:cNvPr name="Freeform 6" id="6"/>
            <p:cNvSpPr/>
            <p:nvPr/>
          </p:nvSpPr>
          <p:spPr>
            <a:xfrm flipH="false" flipV="false" rot="0">
              <a:off x="4085942"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5"/>
              <a:stretch>
                <a:fillRect l="-2" t="0" r="-2" b="0"/>
              </a:stretch>
            </a:blipFill>
          </p:spPr>
        </p:sp>
        <p:sp>
          <p:nvSpPr>
            <p:cNvPr name="Freeform 7" id="7"/>
            <p:cNvSpPr/>
            <p:nvPr/>
          </p:nvSpPr>
          <p:spPr>
            <a:xfrm flipH="false" flipV="false" rot="0">
              <a:off x="7319094" y="3529280"/>
              <a:ext cx="2446196" cy="1750578"/>
            </a:xfrm>
            <a:custGeom>
              <a:avLst/>
              <a:gdLst/>
              <a:ahLst/>
              <a:cxnLst/>
              <a:rect r="r" b="b" t="t" l="l"/>
              <a:pathLst>
                <a:path h="1750578" w="2446196">
                  <a:moveTo>
                    <a:pt x="0" y="0"/>
                  </a:moveTo>
                  <a:lnTo>
                    <a:pt x="2446197" y="0"/>
                  </a:lnTo>
                  <a:lnTo>
                    <a:pt x="2446197" y="1750577"/>
                  </a:lnTo>
                  <a:lnTo>
                    <a:pt x="0" y="1750577"/>
                  </a:lnTo>
                  <a:lnTo>
                    <a:pt x="0" y="0"/>
                  </a:lnTo>
                  <a:close/>
                </a:path>
              </a:pathLst>
            </a:custGeom>
            <a:blipFill>
              <a:blip r:embed="rId6"/>
              <a:stretch>
                <a:fillRect l="0" t="-1067" r="0" b="-1067"/>
              </a:stretch>
            </a:blipFill>
          </p:spPr>
        </p:sp>
        <p:sp>
          <p:nvSpPr>
            <p:cNvPr name="Freeform 8" id="8"/>
            <p:cNvSpPr/>
            <p:nvPr/>
          </p:nvSpPr>
          <p:spPr>
            <a:xfrm flipH="false" flipV="false" rot="0">
              <a:off x="10608519"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7"/>
              <a:stretch>
                <a:fillRect l="-2" t="0" r="-2" b="0"/>
              </a:stretch>
            </a:blipFill>
          </p:spPr>
        </p:sp>
        <p:sp>
          <p:nvSpPr>
            <p:cNvPr name="Freeform 9" id="9"/>
            <p:cNvSpPr/>
            <p:nvPr/>
          </p:nvSpPr>
          <p:spPr>
            <a:xfrm flipH="false" flipV="false" rot="0">
              <a:off x="13841671" y="3512915"/>
              <a:ext cx="2417340" cy="1766942"/>
            </a:xfrm>
            <a:custGeom>
              <a:avLst/>
              <a:gdLst/>
              <a:ahLst/>
              <a:cxnLst/>
              <a:rect r="r" b="b" t="t" l="l"/>
              <a:pathLst>
                <a:path h="1766942" w="2417340">
                  <a:moveTo>
                    <a:pt x="0" y="0"/>
                  </a:moveTo>
                  <a:lnTo>
                    <a:pt x="2417340" y="0"/>
                  </a:lnTo>
                  <a:lnTo>
                    <a:pt x="2417340" y="1766942"/>
                  </a:lnTo>
                  <a:lnTo>
                    <a:pt x="0" y="1766942"/>
                  </a:lnTo>
                  <a:lnTo>
                    <a:pt x="0" y="0"/>
                  </a:lnTo>
                  <a:close/>
                </a:path>
              </a:pathLst>
            </a:custGeom>
            <a:blipFill>
              <a:blip r:embed="rId8"/>
              <a:stretch>
                <a:fillRect l="-2" t="0" r="-2" b="0"/>
              </a:stretch>
            </a:blipFill>
          </p:spPr>
        </p:sp>
        <p:sp>
          <p:nvSpPr>
            <p:cNvPr name="Freeform 10" id="10"/>
            <p:cNvSpPr/>
            <p:nvPr/>
          </p:nvSpPr>
          <p:spPr>
            <a:xfrm flipH="false" flipV="false" rot="0">
              <a:off x="17122611"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9"/>
              <a:stretch>
                <a:fillRect l="-2" t="0" r="-2" b="0"/>
              </a:stretch>
            </a:blipFill>
          </p:spPr>
        </p:sp>
      </p:grpSp>
      <p:sp>
        <p:nvSpPr>
          <p:cNvPr name="Freeform 11" id="11"/>
          <p:cNvSpPr/>
          <p:nvPr/>
        </p:nvSpPr>
        <p:spPr>
          <a:xfrm flipH="false" flipV="false" rot="0">
            <a:off x="9466830" y="2185866"/>
            <a:ext cx="1836767" cy="1343136"/>
          </a:xfrm>
          <a:custGeom>
            <a:avLst/>
            <a:gdLst/>
            <a:ahLst/>
            <a:cxnLst/>
            <a:rect r="r" b="b" t="t" l="l"/>
            <a:pathLst>
              <a:path h="1343136" w="1836767">
                <a:moveTo>
                  <a:pt x="0" y="0"/>
                </a:moveTo>
                <a:lnTo>
                  <a:pt x="1836767" y="0"/>
                </a:lnTo>
                <a:lnTo>
                  <a:pt x="1836767" y="1343136"/>
                </a:lnTo>
                <a:lnTo>
                  <a:pt x="0" y="1343136"/>
                </a:lnTo>
                <a:lnTo>
                  <a:pt x="0" y="0"/>
                </a:lnTo>
                <a:close/>
              </a:path>
            </a:pathLst>
          </a:custGeom>
          <a:blipFill>
            <a:blip r:embed="rId10"/>
            <a:stretch>
              <a:fillRect l="-23" t="0" r="-23" b="0"/>
            </a:stretch>
          </a:blipFill>
        </p:spPr>
      </p:sp>
      <p:sp>
        <p:nvSpPr>
          <p:cNvPr name="Freeform 12" id="12"/>
          <p:cNvSpPr/>
          <p:nvPr/>
        </p:nvSpPr>
        <p:spPr>
          <a:xfrm flipH="false" flipV="false" rot="0">
            <a:off x="875685" y="2102716"/>
            <a:ext cx="1977354" cy="1445336"/>
          </a:xfrm>
          <a:custGeom>
            <a:avLst/>
            <a:gdLst/>
            <a:ahLst/>
            <a:cxnLst/>
            <a:rect r="r" b="b" t="t" l="l"/>
            <a:pathLst>
              <a:path h="1445336" w="1977354">
                <a:moveTo>
                  <a:pt x="0" y="0"/>
                </a:moveTo>
                <a:lnTo>
                  <a:pt x="1977353" y="0"/>
                </a:lnTo>
                <a:lnTo>
                  <a:pt x="1977353" y="1445336"/>
                </a:lnTo>
                <a:lnTo>
                  <a:pt x="0" y="1445336"/>
                </a:lnTo>
                <a:lnTo>
                  <a:pt x="0" y="0"/>
                </a:lnTo>
                <a:close/>
              </a:path>
            </a:pathLst>
          </a:custGeom>
          <a:blipFill>
            <a:blip r:embed="rId11"/>
            <a:stretch>
              <a:fillRect l="-2" t="0" r="-2" b="0"/>
            </a:stretch>
          </a:blipFill>
        </p:spPr>
      </p:sp>
      <p:grpSp>
        <p:nvGrpSpPr>
          <p:cNvPr name="Group 13" id="13"/>
          <p:cNvGrpSpPr/>
          <p:nvPr/>
        </p:nvGrpSpPr>
        <p:grpSpPr>
          <a:xfrm rot="0">
            <a:off x="7181315" y="6138368"/>
            <a:ext cx="1863288" cy="1307145"/>
            <a:chOff x="0" y="0"/>
            <a:chExt cx="1158617" cy="812800"/>
          </a:xfrm>
        </p:grpSpPr>
        <p:sp>
          <p:nvSpPr>
            <p:cNvPr name="Freeform 14" id="14"/>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2"/>
              <a:stretch>
                <a:fillRect l="0" t="-2094" r="0" b="-2094"/>
              </a:stretch>
            </a:blipFill>
          </p:spPr>
        </p:sp>
      </p:grpSp>
    </p:spTree>
  </p:cSld>
  <p:clrMapOvr>
    <a:masterClrMapping/>
  </p:clrMapOvr>
  <p:transition spd="fast">
    <p:fade/>
  </p:transition>
</p:sld>
</file>

<file path=ppt/slides/slide39.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178433">
            <a:off x="-486838" y="-568342"/>
            <a:ext cx="19261676" cy="2858353"/>
            <a:chOff x="0" y="0"/>
            <a:chExt cx="8041298" cy="1193295"/>
          </a:xfrm>
        </p:grpSpPr>
        <p:sp>
          <p:nvSpPr>
            <p:cNvPr name="Freeform 3" id="3"/>
            <p:cNvSpPr/>
            <p:nvPr/>
          </p:nvSpPr>
          <p:spPr>
            <a:xfrm flipH="false" flipV="false" rot="0">
              <a:off x="0" y="0"/>
              <a:ext cx="8041298" cy="1193295"/>
            </a:xfrm>
            <a:custGeom>
              <a:avLst/>
              <a:gdLst/>
              <a:ahLst/>
              <a:cxnLst/>
              <a:rect r="r" b="b" t="t" l="l"/>
              <a:pathLst>
                <a:path h="1193295" w="8041298">
                  <a:moveTo>
                    <a:pt x="0" y="0"/>
                  </a:moveTo>
                  <a:lnTo>
                    <a:pt x="8041298" y="0"/>
                  </a:lnTo>
                  <a:lnTo>
                    <a:pt x="8041298" y="1193295"/>
                  </a:lnTo>
                  <a:lnTo>
                    <a:pt x="0" y="1193295"/>
                  </a:lnTo>
                  <a:close/>
                </a:path>
              </a:pathLst>
            </a:custGeom>
            <a:solidFill>
              <a:srgbClr val="FF0000"/>
            </a:solidFill>
          </p:spPr>
        </p:sp>
        <p:sp>
          <p:nvSpPr>
            <p:cNvPr name="TextBox 4" id="4"/>
            <p:cNvSpPr txBox="true"/>
            <p:nvPr/>
          </p:nvSpPr>
          <p:spPr>
            <a:xfrm>
              <a:off x="0" y="-9525"/>
              <a:ext cx="8041298" cy="1202820"/>
            </a:xfrm>
            <a:prstGeom prst="rect">
              <a:avLst/>
            </a:prstGeom>
          </p:spPr>
          <p:txBody>
            <a:bodyPr anchor="ctr" rtlCol="false" tIns="16249" lIns="16249" bIns="16249" rIns="16249"/>
            <a:lstStyle/>
            <a:p>
              <a:pPr algn="ctr">
                <a:lnSpc>
                  <a:spcPts val="626"/>
                </a:lnSpc>
              </a:pPr>
            </a:p>
          </p:txBody>
        </p:sp>
      </p:grpSp>
      <p:sp>
        <p:nvSpPr>
          <p:cNvPr name="Freeform 5" id="5"/>
          <p:cNvSpPr/>
          <p:nvPr/>
        </p:nvSpPr>
        <p:spPr>
          <a:xfrm flipH="false" flipV="false" rot="0">
            <a:off x="1426626" y="4162163"/>
            <a:ext cx="4896506" cy="4819529"/>
          </a:xfrm>
          <a:custGeom>
            <a:avLst/>
            <a:gdLst/>
            <a:ahLst/>
            <a:cxnLst/>
            <a:rect r="r" b="b" t="t" l="l"/>
            <a:pathLst>
              <a:path h="4819529" w="4896506">
                <a:moveTo>
                  <a:pt x="0" y="0"/>
                </a:moveTo>
                <a:lnTo>
                  <a:pt x="4896506" y="0"/>
                </a:lnTo>
                <a:lnTo>
                  <a:pt x="4896506" y="4819529"/>
                </a:lnTo>
                <a:lnTo>
                  <a:pt x="0" y="4819529"/>
                </a:lnTo>
                <a:lnTo>
                  <a:pt x="0" y="0"/>
                </a:lnTo>
                <a:close/>
              </a:path>
            </a:pathLst>
          </a:custGeom>
          <a:blipFill>
            <a:blip r:embed="rId2"/>
            <a:stretch>
              <a:fillRect l="-2136" t="0" r="0" b="-4340"/>
            </a:stretch>
          </a:blipFill>
        </p:spPr>
      </p:sp>
      <p:sp>
        <p:nvSpPr>
          <p:cNvPr name="TextBox 6" id="6"/>
          <p:cNvSpPr txBox="true"/>
          <p:nvPr/>
        </p:nvSpPr>
        <p:spPr>
          <a:xfrm rot="-205411">
            <a:off x="5470113" y="879708"/>
            <a:ext cx="8302415" cy="942340"/>
          </a:xfrm>
          <a:prstGeom prst="rect">
            <a:avLst/>
          </a:prstGeom>
        </p:spPr>
        <p:txBody>
          <a:bodyPr anchor="t" rtlCol="false" tIns="0" lIns="0" bIns="0" rIns="0">
            <a:spAutoFit/>
          </a:bodyPr>
          <a:lstStyle/>
          <a:p>
            <a:pPr algn="ctr" marL="0" indent="0" lvl="0">
              <a:lnSpc>
                <a:spcPts val="7280"/>
              </a:lnSpc>
              <a:spcBef>
                <a:spcPct val="0"/>
              </a:spcBef>
            </a:pPr>
            <a:r>
              <a:rPr lang="en-US" sz="6500" strike="noStrike" u="none">
                <a:solidFill>
                  <a:srgbClr val="FBF3E1"/>
                </a:solidFill>
                <a:latin typeface="Anton"/>
                <a:ea typeface="Anton"/>
                <a:cs typeface="Anton"/>
                <a:sym typeface="Anton"/>
              </a:rPr>
              <a:t>IMPACTS HUMAINS</a:t>
            </a:r>
          </a:p>
        </p:txBody>
      </p:sp>
      <p:grpSp>
        <p:nvGrpSpPr>
          <p:cNvPr name="Group 7" id="7"/>
          <p:cNvGrpSpPr/>
          <p:nvPr/>
        </p:nvGrpSpPr>
        <p:grpSpPr>
          <a:xfrm rot="0">
            <a:off x="7098385" y="5489301"/>
            <a:ext cx="5571059" cy="2639257"/>
            <a:chOff x="0" y="0"/>
            <a:chExt cx="7428079" cy="3519010"/>
          </a:xfrm>
        </p:grpSpPr>
        <p:grpSp>
          <p:nvGrpSpPr>
            <p:cNvPr name="Group 8" id="8"/>
            <p:cNvGrpSpPr/>
            <p:nvPr/>
          </p:nvGrpSpPr>
          <p:grpSpPr>
            <a:xfrm rot="0">
              <a:off x="0" y="0"/>
              <a:ext cx="7428079" cy="2720034"/>
              <a:chOff x="0" y="0"/>
              <a:chExt cx="2312391" cy="846758"/>
            </a:xfrm>
          </p:grpSpPr>
          <p:sp>
            <p:nvSpPr>
              <p:cNvPr name="Freeform 9" id="9"/>
              <p:cNvSpPr/>
              <p:nvPr/>
            </p:nvSpPr>
            <p:spPr>
              <a:xfrm flipH="false" flipV="false" rot="0">
                <a:off x="0" y="0"/>
                <a:ext cx="2312391" cy="846758"/>
              </a:xfrm>
              <a:custGeom>
                <a:avLst/>
                <a:gdLst/>
                <a:ahLst/>
                <a:cxnLst/>
                <a:rect r="r" b="b" t="t" l="l"/>
                <a:pathLst>
                  <a:path h="846758" w="2312391">
                    <a:moveTo>
                      <a:pt x="0" y="0"/>
                    </a:moveTo>
                    <a:lnTo>
                      <a:pt x="2312391" y="0"/>
                    </a:lnTo>
                    <a:lnTo>
                      <a:pt x="2312391" y="846758"/>
                    </a:lnTo>
                    <a:lnTo>
                      <a:pt x="0" y="846758"/>
                    </a:lnTo>
                    <a:close/>
                  </a:path>
                </a:pathLst>
              </a:custGeom>
              <a:solidFill>
                <a:srgbClr val="2B2E44"/>
              </a:solidFill>
            </p:spPr>
          </p:sp>
          <p:sp>
            <p:nvSpPr>
              <p:cNvPr name="TextBox 10" id="10"/>
              <p:cNvSpPr txBox="true"/>
              <p:nvPr/>
            </p:nvSpPr>
            <p:spPr>
              <a:xfrm>
                <a:off x="0" y="-9525"/>
                <a:ext cx="2312391" cy="856283"/>
              </a:xfrm>
              <a:prstGeom prst="rect">
                <a:avLst/>
              </a:prstGeom>
            </p:spPr>
            <p:txBody>
              <a:bodyPr anchor="ctr" rtlCol="false" tIns="76757" lIns="76757" bIns="76757" rIns="76757"/>
              <a:lstStyle/>
              <a:p>
                <a:pPr algn="ctr">
                  <a:lnSpc>
                    <a:spcPts val="626"/>
                  </a:lnSpc>
                </a:pPr>
              </a:p>
            </p:txBody>
          </p:sp>
        </p:grpSp>
        <p:sp>
          <p:nvSpPr>
            <p:cNvPr name="TextBox 11" id="11"/>
            <p:cNvSpPr txBox="true"/>
            <p:nvPr/>
          </p:nvSpPr>
          <p:spPr>
            <a:xfrm rot="0">
              <a:off x="247875" y="273799"/>
              <a:ext cx="6932330" cy="3245211"/>
            </a:xfrm>
            <a:prstGeom prst="rect">
              <a:avLst/>
            </a:prstGeom>
          </p:spPr>
          <p:txBody>
            <a:bodyPr anchor="t" rtlCol="false" tIns="0" lIns="0" bIns="0" rIns="0">
              <a:spAutoFit/>
            </a:bodyPr>
            <a:lstStyle/>
            <a:p>
              <a:pPr algn="ctr">
                <a:lnSpc>
                  <a:spcPts val="3266"/>
                </a:lnSpc>
                <a:spcBef>
                  <a:spcPct val="0"/>
                </a:spcBef>
              </a:pPr>
              <a:r>
                <a:rPr lang="en-US" sz="2333">
                  <a:solidFill>
                    <a:srgbClr val="FFF8E7"/>
                  </a:solidFill>
                  <a:latin typeface="Quicksand"/>
                  <a:ea typeface="Quicksand"/>
                  <a:cs typeface="Quicksand"/>
                  <a:sym typeface="Quicksand"/>
                </a:rPr>
                <a:t>Depuis des années, des groupes armés se battent pour contrôler les zones où se trouvent ces minerais pour financer leurs conflits.</a:t>
              </a:r>
            </a:p>
            <a:p>
              <a:pPr algn="ctr">
                <a:lnSpc>
                  <a:spcPts val="3266"/>
                </a:lnSpc>
                <a:spcBef>
                  <a:spcPct val="0"/>
                </a:spcBef>
              </a:pPr>
            </a:p>
            <a:p>
              <a:pPr algn="ctr">
                <a:lnSpc>
                  <a:spcPts val="3266"/>
                </a:lnSpc>
                <a:spcBef>
                  <a:spcPct val="0"/>
                </a:spcBef>
              </a:pPr>
            </a:p>
          </p:txBody>
        </p:sp>
      </p:grpSp>
      <p:grpSp>
        <p:nvGrpSpPr>
          <p:cNvPr name="Group 12" id="12"/>
          <p:cNvGrpSpPr/>
          <p:nvPr/>
        </p:nvGrpSpPr>
        <p:grpSpPr>
          <a:xfrm rot="0">
            <a:off x="6323132" y="3480543"/>
            <a:ext cx="5101886" cy="2050507"/>
            <a:chOff x="0" y="0"/>
            <a:chExt cx="6802515" cy="2734010"/>
          </a:xfrm>
        </p:grpSpPr>
        <p:grpSp>
          <p:nvGrpSpPr>
            <p:cNvPr name="Group 13" id="13"/>
            <p:cNvGrpSpPr/>
            <p:nvPr/>
          </p:nvGrpSpPr>
          <p:grpSpPr>
            <a:xfrm rot="0">
              <a:off x="0" y="0"/>
              <a:ext cx="6802515" cy="2734010"/>
              <a:chOff x="0" y="0"/>
              <a:chExt cx="2117651" cy="851108"/>
            </a:xfrm>
          </p:grpSpPr>
          <p:sp>
            <p:nvSpPr>
              <p:cNvPr name="Freeform 14" id="14"/>
              <p:cNvSpPr/>
              <p:nvPr/>
            </p:nvSpPr>
            <p:spPr>
              <a:xfrm flipH="false" flipV="false" rot="0">
                <a:off x="0" y="0"/>
                <a:ext cx="2117651" cy="851108"/>
              </a:xfrm>
              <a:custGeom>
                <a:avLst/>
                <a:gdLst/>
                <a:ahLst/>
                <a:cxnLst/>
                <a:rect r="r" b="b" t="t" l="l"/>
                <a:pathLst>
                  <a:path h="851108" w="2117651">
                    <a:moveTo>
                      <a:pt x="0" y="0"/>
                    </a:moveTo>
                    <a:lnTo>
                      <a:pt x="2117651" y="0"/>
                    </a:lnTo>
                    <a:lnTo>
                      <a:pt x="2117651" y="851108"/>
                    </a:lnTo>
                    <a:lnTo>
                      <a:pt x="0" y="851108"/>
                    </a:lnTo>
                    <a:close/>
                  </a:path>
                </a:pathLst>
              </a:custGeom>
            </p:spPr>
          </p:sp>
          <p:sp>
            <p:nvSpPr>
              <p:cNvPr name="TextBox 15" id="15"/>
              <p:cNvSpPr txBox="true"/>
              <p:nvPr/>
            </p:nvSpPr>
            <p:spPr>
              <a:xfrm>
                <a:off x="0" y="-9525"/>
                <a:ext cx="2117651" cy="860633"/>
              </a:xfrm>
              <a:prstGeom prst="rect">
                <a:avLst/>
              </a:prstGeom>
            </p:spPr>
            <p:txBody>
              <a:bodyPr anchor="ctr" rtlCol="false" tIns="76757" lIns="76757" bIns="76757" rIns="76757"/>
              <a:lstStyle/>
              <a:p>
                <a:pPr algn="ctr">
                  <a:lnSpc>
                    <a:spcPts val="626"/>
                  </a:lnSpc>
                </a:pPr>
              </a:p>
            </p:txBody>
          </p:sp>
        </p:grpSp>
        <p:sp>
          <p:nvSpPr>
            <p:cNvPr name="TextBox 16" id="16"/>
            <p:cNvSpPr txBox="true"/>
            <p:nvPr/>
          </p:nvSpPr>
          <p:spPr>
            <a:xfrm rot="0">
              <a:off x="322475" y="276968"/>
              <a:ext cx="6092256" cy="2153116"/>
            </a:xfrm>
            <a:prstGeom prst="rect">
              <a:avLst/>
            </a:prstGeom>
          </p:spPr>
          <p:txBody>
            <a:bodyPr anchor="t" rtlCol="false" tIns="0" lIns="0" bIns="0" rIns="0">
              <a:spAutoFit/>
            </a:bodyPr>
            <a:lstStyle/>
            <a:p>
              <a:pPr algn="ctr">
                <a:lnSpc>
                  <a:spcPts val="3262"/>
                </a:lnSpc>
                <a:spcBef>
                  <a:spcPct val="0"/>
                </a:spcBef>
              </a:pPr>
              <a:r>
                <a:rPr lang="en-US" sz="2330">
                  <a:solidFill>
                    <a:srgbClr val="2B2E44"/>
                  </a:solidFill>
                  <a:latin typeface="Quicksand"/>
                  <a:ea typeface="Quicksand"/>
                  <a:cs typeface="Quicksand"/>
                  <a:sym typeface="Quicksand"/>
                </a:rPr>
                <a:t>La République démocratique du Congo recèle des mines de tantale. Le tantale est un</a:t>
              </a:r>
              <a:r>
                <a:rPr lang="en-US" b="true" sz="2330">
                  <a:solidFill>
                    <a:srgbClr val="2B2E44"/>
                  </a:solidFill>
                  <a:latin typeface="Quicksand Bold"/>
                  <a:ea typeface="Quicksand Bold"/>
                  <a:cs typeface="Quicksand Bold"/>
                  <a:sym typeface="Quicksand Bold"/>
                </a:rPr>
                <a:t> “minerai de conflit” </a:t>
              </a:r>
            </a:p>
          </p:txBody>
        </p:sp>
      </p:grpSp>
      <p:grpSp>
        <p:nvGrpSpPr>
          <p:cNvPr name="Group 17" id="17"/>
          <p:cNvGrpSpPr/>
          <p:nvPr/>
        </p:nvGrpSpPr>
        <p:grpSpPr>
          <a:xfrm rot="0">
            <a:off x="12669444" y="2750103"/>
            <a:ext cx="3874147" cy="1988782"/>
            <a:chOff x="0" y="0"/>
            <a:chExt cx="2117651" cy="1087090"/>
          </a:xfrm>
        </p:grpSpPr>
        <p:sp>
          <p:nvSpPr>
            <p:cNvPr name="Freeform 18" id="18"/>
            <p:cNvSpPr/>
            <p:nvPr/>
          </p:nvSpPr>
          <p:spPr>
            <a:xfrm flipH="false" flipV="false" rot="0">
              <a:off x="0" y="0"/>
              <a:ext cx="2117651" cy="1087090"/>
            </a:xfrm>
            <a:custGeom>
              <a:avLst/>
              <a:gdLst/>
              <a:ahLst/>
              <a:cxnLst/>
              <a:rect r="r" b="b" t="t" l="l"/>
              <a:pathLst>
                <a:path h="1087090" w="2117651">
                  <a:moveTo>
                    <a:pt x="0" y="0"/>
                  </a:moveTo>
                  <a:lnTo>
                    <a:pt x="2117651" y="0"/>
                  </a:lnTo>
                  <a:lnTo>
                    <a:pt x="2117651" y="1087090"/>
                  </a:lnTo>
                  <a:lnTo>
                    <a:pt x="0" y="1087090"/>
                  </a:lnTo>
                  <a:close/>
                </a:path>
              </a:pathLst>
            </a:custGeom>
          </p:spPr>
        </p:sp>
        <p:sp>
          <p:nvSpPr>
            <p:cNvPr name="TextBox 19" id="19"/>
            <p:cNvSpPr txBox="true"/>
            <p:nvPr/>
          </p:nvSpPr>
          <p:spPr>
            <a:xfrm>
              <a:off x="0" y="0"/>
              <a:ext cx="2117651" cy="1087090"/>
            </a:xfrm>
            <a:prstGeom prst="rect">
              <a:avLst/>
            </a:prstGeom>
          </p:spPr>
          <p:txBody>
            <a:bodyPr anchor="ctr" rtlCol="false" tIns="58286" lIns="58286" bIns="58286" rIns="58286"/>
            <a:lstStyle/>
            <a:p>
              <a:pPr algn="ctr">
                <a:lnSpc>
                  <a:spcPts val="486"/>
                </a:lnSpc>
              </a:pPr>
            </a:p>
          </p:txBody>
        </p:sp>
      </p:grpSp>
      <p:sp>
        <p:nvSpPr>
          <p:cNvPr name="TextBox 20" id="20"/>
          <p:cNvSpPr txBox="true"/>
          <p:nvPr/>
        </p:nvSpPr>
        <p:spPr>
          <a:xfrm rot="0">
            <a:off x="9492222" y="8319055"/>
            <a:ext cx="5863852" cy="399110"/>
          </a:xfrm>
          <a:prstGeom prst="rect">
            <a:avLst/>
          </a:prstGeom>
        </p:spPr>
        <p:txBody>
          <a:bodyPr anchor="t" rtlCol="false" tIns="0" lIns="0" bIns="0" rIns="0">
            <a:spAutoFit/>
          </a:bodyPr>
          <a:lstStyle/>
          <a:p>
            <a:pPr algn="ctr">
              <a:lnSpc>
                <a:spcPts val="3046"/>
              </a:lnSpc>
            </a:pPr>
            <a:r>
              <a:rPr lang="en-US" sz="2720">
                <a:solidFill>
                  <a:srgbClr val="2B2E44"/>
                </a:solidFill>
                <a:latin typeface="Anton"/>
                <a:ea typeface="Anton"/>
                <a:cs typeface="Anton"/>
                <a:sym typeface="Anton"/>
              </a:rPr>
              <a:t>IMPACTS SOCIAUX ET CULTURELS</a:t>
            </a:r>
          </a:p>
        </p:txBody>
      </p:sp>
      <p:sp>
        <p:nvSpPr>
          <p:cNvPr name="TextBox 21" id="21"/>
          <p:cNvSpPr txBox="true"/>
          <p:nvPr/>
        </p:nvSpPr>
        <p:spPr>
          <a:xfrm rot="0">
            <a:off x="11395448" y="4280736"/>
            <a:ext cx="5863852" cy="399099"/>
          </a:xfrm>
          <a:prstGeom prst="rect">
            <a:avLst/>
          </a:prstGeom>
        </p:spPr>
        <p:txBody>
          <a:bodyPr anchor="t" rtlCol="false" tIns="0" lIns="0" bIns="0" rIns="0">
            <a:spAutoFit/>
          </a:bodyPr>
          <a:lstStyle/>
          <a:p>
            <a:pPr algn="ctr">
              <a:lnSpc>
                <a:spcPts val="3045"/>
              </a:lnSpc>
            </a:pPr>
            <a:r>
              <a:rPr lang="en-US" sz="2718">
                <a:solidFill>
                  <a:srgbClr val="2B2E44"/>
                </a:solidFill>
                <a:latin typeface="Anton"/>
                <a:ea typeface="Anton"/>
                <a:cs typeface="Anton"/>
                <a:sym typeface="Anton"/>
              </a:rPr>
              <a:t>IMPACTS SUR LA SANTÉ</a:t>
            </a:r>
          </a:p>
        </p:txBody>
      </p:sp>
      <p:sp>
        <p:nvSpPr>
          <p:cNvPr name="TextBox 22" id="22"/>
          <p:cNvSpPr txBox="true"/>
          <p:nvPr/>
        </p:nvSpPr>
        <p:spPr>
          <a:xfrm rot="0">
            <a:off x="12424148" y="6377141"/>
            <a:ext cx="5863852" cy="399099"/>
          </a:xfrm>
          <a:prstGeom prst="rect">
            <a:avLst/>
          </a:prstGeom>
        </p:spPr>
        <p:txBody>
          <a:bodyPr anchor="t" rtlCol="false" tIns="0" lIns="0" bIns="0" rIns="0">
            <a:spAutoFit/>
          </a:bodyPr>
          <a:lstStyle/>
          <a:p>
            <a:pPr algn="ctr">
              <a:lnSpc>
                <a:spcPts val="3045"/>
              </a:lnSpc>
            </a:pPr>
            <a:r>
              <a:rPr lang="en-US" sz="2718">
                <a:solidFill>
                  <a:srgbClr val="2B2E44"/>
                </a:solidFill>
                <a:latin typeface="Anton"/>
                <a:ea typeface="Anton"/>
                <a:cs typeface="Anton"/>
                <a:sym typeface="Anton"/>
              </a:rPr>
              <a:t>TRAVAIL DES ENFANTS</a:t>
            </a:r>
          </a:p>
        </p:txBody>
      </p:sp>
      <p:sp>
        <p:nvSpPr>
          <p:cNvPr name="TextBox 23" id="23"/>
          <p:cNvSpPr txBox="true"/>
          <p:nvPr/>
        </p:nvSpPr>
        <p:spPr>
          <a:xfrm rot="0">
            <a:off x="1426626" y="9115042"/>
            <a:ext cx="9395856" cy="471804"/>
          </a:xfrm>
          <a:prstGeom prst="rect">
            <a:avLst/>
          </a:prstGeom>
        </p:spPr>
        <p:txBody>
          <a:bodyPr anchor="t" rtlCol="false" tIns="0" lIns="0" bIns="0" rIns="0">
            <a:spAutoFit/>
          </a:bodyPr>
          <a:lstStyle/>
          <a:p>
            <a:pPr algn="l">
              <a:lnSpc>
                <a:spcPts val="1820"/>
              </a:lnSpc>
            </a:pPr>
            <a:r>
              <a:rPr lang="en-US" sz="1300" u="sng">
                <a:solidFill>
                  <a:srgbClr val="000000"/>
                </a:solidFill>
                <a:latin typeface="Arimo"/>
                <a:ea typeface="Arimo"/>
                <a:cs typeface="Arimo"/>
                <a:sym typeface="Arimo"/>
              </a:rPr>
              <a:t>https://www.universalis.fr/atlas/afrique/republique-democratique-du-congo/</a:t>
            </a:r>
          </a:p>
          <a:p>
            <a:pPr algn="l">
              <a:lnSpc>
                <a:spcPts val="1820"/>
              </a:lnSpc>
            </a:pPr>
          </a:p>
        </p:txBody>
      </p:sp>
      <p:sp>
        <p:nvSpPr>
          <p:cNvPr name="Freeform 24" id="24"/>
          <p:cNvSpPr/>
          <p:nvPr/>
        </p:nvSpPr>
        <p:spPr>
          <a:xfrm flipH="false" flipV="false" rot="0">
            <a:off x="3621495" y="6367616"/>
            <a:ext cx="1059387" cy="1065156"/>
          </a:xfrm>
          <a:custGeom>
            <a:avLst/>
            <a:gdLst/>
            <a:ahLst/>
            <a:cxnLst/>
            <a:rect r="r" b="b" t="t" l="l"/>
            <a:pathLst>
              <a:path h="1065156" w="1059387">
                <a:moveTo>
                  <a:pt x="0" y="0"/>
                </a:moveTo>
                <a:lnTo>
                  <a:pt x="1059387" y="0"/>
                </a:lnTo>
                <a:lnTo>
                  <a:pt x="1059387" y="1065156"/>
                </a:lnTo>
                <a:lnTo>
                  <a:pt x="0" y="106515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
        <p:nvSpPr>
          <p:cNvPr name="Freeform 3" id="3"/>
          <p:cNvSpPr/>
          <p:nvPr/>
        </p:nvSpPr>
        <p:spPr>
          <a:xfrm flipH="false" flipV="false" rot="0">
            <a:off x="3002956" y="654737"/>
            <a:ext cx="12282089" cy="8977527"/>
          </a:xfrm>
          <a:custGeom>
            <a:avLst/>
            <a:gdLst/>
            <a:ahLst/>
            <a:cxnLst/>
            <a:rect r="r" b="b" t="t" l="l"/>
            <a:pathLst>
              <a:path h="8977527" w="12282089">
                <a:moveTo>
                  <a:pt x="0" y="0"/>
                </a:moveTo>
                <a:lnTo>
                  <a:pt x="12282088" y="0"/>
                </a:lnTo>
                <a:lnTo>
                  <a:pt x="12282088" y="8977526"/>
                </a:lnTo>
                <a:lnTo>
                  <a:pt x="0" y="8977526"/>
                </a:lnTo>
                <a:lnTo>
                  <a:pt x="0" y="0"/>
                </a:lnTo>
                <a:close/>
              </a:path>
            </a:pathLst>
          </a:custGeom>
          <a:blipFill>
            <a:blip r:embed="rId3"/>
            <a:stretch>
              <a:fillRect l="-2" t="0" r="-2" b="0"/>
            </a:stretch>
          </a:blipFill>
        </p:spPr>
      </p:sp>
    </p:spTree>
  </p:cSld>
  <p:clrMapOvr>
    <a:masterClrMapping/>
  </p:clrMapOvr>
</p:sld>
</file>

<file path=ppt/slides/slide40.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289504" y="1515236"/>
            <a:ext cx="17708992" cy="7256528"/>
            <a:chOff x="0" y="0"/>
            <a:chExt cx="23611989" cy="9675370"/>
          </a:xfrm>
        </p:grpSpPr>
        <p:sp>
          <p:nvSpPr>
            <p:cNvPr name="Freeform 3" id="3"/>
            <p:cNvSpPr/>
            <p:nvPr/>
          </p:nvSpPr>
          <p:spPr>
            <a:xfrm flipH="false" flipV="false" rot="0">
              <a:off x="0" y="0"/>
              <a:ext cx="23611989" cy="9675370"/>
            </a:xfrm>
            <a:custGeom>
              <a:avLst/>
              <a:gdLst/>
              <a:ahLst/>
              <a:cxnLst/>
              <a:rect r="r" b="b" t="t" l="l"/>
              <a:pathLst>
                <a:path h="9675370" w="23611989">
                  <a:moveTo>
                    <a:pt x="0" y="0"/>
                  </a:moveTo>
                  <a:lnTo>
                    <a:pt x="23611989" y="0"/>
                  </a:lnTo>
                  <a:lnTo>
                    <a:pt x="23611989" y="9675370"/>
                  </a:lnTo>
                  <a:lnTo>
                    <a:pt x="0" y="9675370"/>
                  </a:lnTo>
                  <a:lnTo>
                    <a:pt x="0" y="0"/>
                  </a:lnTo>
                  <a:close/>
                </a:path>
              </a:pathLst>
            </a:custGeom>
            <a:blipFill>
              <a:blip r:embed="rId2"/>
              <a:stretch>
                <a:fillRect l="-305" t="0" r="-305" b="0"/>
              </a:stretch>
            </a:blipFill>
          </p:spPr>
        </p:sp>
        <p:sp>
          <p:nvSpPr>
            <p:cNvPr name="Freeform 4" id="4"/>
            <p:cNvSpPr/>
            <p:nvPr/>
          </p:nvSpPr>
          <p:spPr>
            <a:xfrm flipH="false" flipV="false" rot="0">
              <a:off x="20395879" y="3529280"/>
              <a:ext cx="2394952" cy="1750578"/>
            </a:xfrm>
            <a:custGeom>
              <a:avLst/>
              <a:gdLst/>
              <a:ahLst/>
              <a:cxnLst/>
              <a:rect r="r" b="b" t="t" l="l"/>
              <a:pathLst>
                <a:path h="1750578" w="2394952">
                  <a:moveTo>
                    <a:pt x="0" y="0"/>
                  </a:moveTo>
                  <a:lnTo>
                    <a:pt x="2394953" y="0"/>
                  </a:lnTo>
                  <a:lnTo>
                    <a:pt x="2394953" y="1750577"/>
                  </a:lnTo>
                  <a:lnTo>
                    <a:pt x="0" y="1750577"/>
                  </a:lnTo>
                  <a:lnTo>
                    <a:pt x="0" y="0"/>
                  </a:lnTo>
                  <a:close/>
                </a:path>
              </a:pathLst>
            </a:custGeom>
            <a:blipFill>
              <a:blip r:embed="rId3"/>
              <a:stretch>
                <a:fillRect l="-2" t="0" r="-2" b="0"/>
              </a:stretch>
            </a:blipFill>
          </p:spPr>
        </p:sp>
        <p:sp>
          <p:nvSpPr>
            <p:cNvPr name="Freeform 5" id="5"/>
            <p:cNvSpPr/>
            <p:nvPr/>
          </p:nvSpPr>
          <p:spPr>
            <a:xfrm flipH="false" flipV="false" rot="0">
              <a:off x="764164" y="3529280"/>
              <a:ext cx="2557464" cy="1869365"/>
            </a:xfrm>
            <a:custGeom>
              <a:avLst/>
              <a:gdLst/>
              <a:ahLst/>
              <a:cxnLst/>
              <a:rect r="r" b="b" t="t" l="l"/>
              <a:pathLst>
                <a:path h="1869365" w="2557464">
                  <a:moveTo>
                    <a:pt x="0" y="0"/>
                  </a:moveTo>
                  <a:lnTo>
                    <a:pt x="2557464" y="0"/>
                  </a:lnTo>
                  <a:lnTo>
                    <a:pt x="2557464" y="1869364"/>
                  </a:lnTo>
                  <a:lnTo>
                    <a:pt x="0" y="1869364"/>
                  </a:lnTo>
                  <a:lnTo>
                    <a:pt x="0" y="0"/>
                  </a:lnTo>
                  <a:close/>
                </a:path>
              </a:pathLst>
            </a:custGeom>
            <a:blipFill>
              <a:blip r:embed="rId4"/>
              <a:stretch>
                <a:fillRect l="-2" t="0" r="-2" b="0"/>
              </a:stretch>
            </a:blipFill>
          </p:spPr>
        </p:sp>
        <p:sp>
          <p:nvSpPr>
            <p:cNvPr name="Freeform 6" id="6"/>
            <p:cNvSpPr/>
            <p:nvPr/>
          </p:nvSpPr>
          <p:spPr>
            <a:xfrm flipH="false" flipV="false" rot="0">
              <a:off x="4124042"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5"/>
              <a:stretch>
                <a:fillRect l="0" t="0" r="0" b="0"/>
              </a:stretch>
            </a:blipFill>
          </p:spPr>
        </p:sp>
        <p:sp>
          <p:nvSpPr>
            <p:cNvPr name="Freeform 7" id="7"/>
            <p:cNvSpPr/>
            <p:nvPr/>
          </p:nvSpPr>
          <p:spPr>
            <a:xfrm flipH="false" flipV="false" rot="0">
              <a:off x="7319094" y="3529280"/>
              <a:ext cx="2446196" cy="1750578"/>
            </a:xfrm>
            <a:custGeom>
              <a:avLst/>
              <a:gdLst/>
              <a:ahLst/>
              <a:cxnLst/>
              <a:rect r="r" b="b" t="t" l="l"/>
              <a:pathLst>
                <a:path h="1750578" w="2446196">
                  <a:moveTo>
                    <a:pt x="0" y="0"/>
                  </a:moveTo>
                  <a:lnTo>
                    <a:pt x="2446197" y="0"/>
                  </a:lnTo>
                  <a:lnTo>
                    <a:pt x="2446197" y="1750577"/>
                  </a:lnTo>
                  <a:lnTo>
                    <a:pt x="0" y="1750577"/>
                  </a:lnTo>
                  <a:lnTo>
                    <a:pt x="0" y="0"/>
                  </a:lnTo>
                  <a:close/>
                </a:path>
              </a:pathLst>
            </a:custGeom>
            <a:blipFill>
              <a:blip r:embed="rId6"/>
              <a:stretch>
                <a:fillRect l="0" t="-1069" r="0" b="-1069"/>
              </a:stretch>
            </a:blipFill>
          </p:spPr>
        </p:sp>
        <p:sp>
          <p:nvSpPr>
            <p:cNvPr name="Freeform 8" id="8"/>
            <p:cNvSpPr/>
            <p:nvPr/>
          </p:nvSpPr>
          <p:spPr>
            <a:xfrm flipH="false" flipV="false" rot="0">
              <a:off x="10608519"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7"/>
              <a:stretch>
                <a:fillRect l="0" t="0" r="0" b="0"/>
              </a:stretch>
            </a:blipFill>
          </p:spPr>
        </p:sp>
        <p:sp>
          <p:nvSpPr>
            <p:cNvPr name="Freeform 9" id="9"/>
            <p:cNvSpPr/>
            <p:nvPr/>
          </p:nvSpPr>
          <p:spPr>
            <a:xfrm flipH="false" flipV="false" rot="0">
              <a:off x="13841671" y="3512915"/>
              <a:ext cx="2417340" cy="1766942"/>
            </a:xfrm>
            <a:custGeom>
              <a:avLst/>
              <a:gdLst/>
              <a:ahLst/>
              <a:cxnLst/>
              <a:rect r="r" b="b" t="t" l="l"/>
              <a:pathLst>
                <a:path h="1766942" w="2417340">
                  <a:moveTo>
                    <a:pt x="0" y="0"/>
                  </a:moveTo>
                  <a:lnTo>
                    <a:pt x="2417340" y="0"/>
                  </a:lnTo>
                  <a:lnTo>
                    <a:pt x="2417340" y="1766942"/>
                  </a:lnTo>
                  <a:lnTo>
                    <a:pt x="0" y="1766942"/>
                  </a:lnTo>
                  <a:lnTo>
                    <a:pt x="0" y="0"/>
                  </a:lnTo>
                  <a:close/>
                </a:path>
              </a:pathLst>
            </a:custGeom>
            <a:blipFill>
              <a:blip r:embed="rId8"/>
              <a:stretch>
                <a:fillRect l="0" t="0" r="0" b="0"/>
              </a:stretch>
            </a:blipFill>
          </p:spPr>
        </p:sp>
        <p:sp>
          <p:nvSpPr>
            <p:cNvPr name="Freeform 10" id="10"/>
            <p:cNvSpPr/>
            <p:nvPr/>
          </p:nvSpPr>
          <p:spPr>
            <a:xfrm flipH="false" flipV="false" rot="0">
              <a:off x="17097211"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9"/>
              <a:stretch>
                <a:fillRect l="0" t="0" r="0" b="0"/>
              </a:stretch>
            </a:blipFill>
          </p:spPr>
        </p:sp>
      </p:grpSp>
      <p:sp>
        <p:nvSpPr>
          <p:cNvPr name="Freeform 11" id="11"/>
          <p:cNvSpPr/>
          <p:nvPr/>
        </p:nvSpPr>
        <p:spPr>
          <a:xfrm flipH="false" flipV="false" rot="0">
            <a:off x="9466830" y="2204916"/>
            <a:ext cx="1836767" cy="1343136"/>
          </a:xfrm>
          <a:custGeom>
            <a:avLst/>
            <a:gdLst/>
            <a:ahLst/>
            <a:cxnLst/>
            <a:rect r="r" b="b" t="t" l="l"/>
            <a:pathLst>
              <a:path h="1343136" w="1836767">
                <a:moveTo>
                  <a:pt x="0" y="0"/>
                </a:moveTo>
                <a:lnTo>
                  <a:pt x="1836767" y="0"/>
                </a:lnTo>
                <a:lnTo>
                  <a:pt x="1836767" y="1343136"/>
                </a:lnTo>
                <a:lnTo>
                  <a:pt x="0" y="1343136"/>
                </a:lnTo>
                <a:lnTo>
                  <a:pt x="0" y="0"/>
                </a:lnTo>
                <a:close/>
              </a:path>
            </a:pathLst>
          </a:custGeom>
          <a:blipFill>
            <a:blip r:embed="rId10"/>
            <a:stretch>
              <a:fillRect l="0" t="0" r="0" b="0"/>
            </a:stretch>
          </a:blipFill>
        </p:spPr>
      </p:sp>
      <p:sp>
        <p:nvSpPr>
          <p:cNvPr name="Freeform 12" id="12"/>
          <p:cNvSpPr/>
          <p:nvPr/>
        </p:nvSpPr>
        <p:spPr>
          <a:xfrm flipH="false" flipV="false" rot="0">
            <a:off x="7192065" y="6133111"/>
            <a:ext cx="1874375" cy="1370064"/>
          </a:xfrm>
          <a:custGeom>
            <a:avLst/>
            <a:gdLst/>
            <a:ahLst/>
            <a:cxnLst/>
            <a:rect r="r" b="b" t="t" l="l"/>
            <a:pathLst>
              <a:path h="1370064" w="1874375">
                <a:moveTo>
                  <a:pt x="0" y="0"/>
                </a:moveTo>
                <a:lnTo>
                  <a:pt x="1874374" y="0"/>
                </a:lnTo>
                <a:lnTo>
                  <a:pt x="1874374" y="1370064"/>
                </a:lnTo>
                <a:lnTo>
                  <a:pt x="0" y="1370064"/>
                </a:lnTo>
                <a:lnTo>
                  <a:pt x="0" y="0"/>
                </a:lnTo>
                <a:close/>
              </a:path>
            </a:pathLst>
          </a:custGeom>
          <a:blipFill>
            <a:blip r:embed="rId11"/>
            <a:stretch>
              <a:fillRect l="0" t="0" r="0" b="0"/>
            </a:stretch>
          </a:blipFill>
        </p:spPr>
      </p:sp>
      <p:grpSp>
        <p:nvGrpSpPr>
          <p:cNvPr name="Group 13" id="13"/>
          <p:cNvGrpSpPr/>
          <p:nvPr/>
        </p:nvGrpSpPr>
        <p:grpSpPr>
          <a:xfrm rot="0">
            <a:off x="2990059" y="623998"/>
            <a:ext cx="12307882" cy="8634302"/>
            <a:chOff x="0" y="0"/>
            <a:chExt cx="1158617" cy="812800"/>
          </a:xfrm>
        </p:grpSpPr>
        <p:sp>
          <p:nvSpPr>
            <p:cNvPr name="Freeform 14" id="14"/>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2"/>
              <a:stretch>
                <a:fillRect l="0" t="-2094" r="0" b="-2094"/>
              </a:stretch>
            </a:blipFill>
          </p:spPr>
        </p:sp>
      </p:grpSp>
      <p:sp>
        <p:nvSpPr>
          <p:cNvPr name="Freeform 15" id="15"/>
          <p:cNvSpPr/>
          <p:nvPr/>
        </p:nvSpPr>
        <p:spPr>
          <a:xfrm flipH="false" flipV="false" rot="0">
            <a:off x="875685" y="2102716"/>
            <a:ext cx="1977354" cy="1445336"/>
          </a:xfrm>
          <a:custGeom>
            <a:avLst/>
            <a:gdLst/>
            <a:ahLst/>
            <a:cxnLst/>
            <a:rect r="r" b="b" t="t" l="l"/>
            <a:pathLst>
              <a:path h="1445336" w="1977354">
                <a:moveTo>
                  <a:pt x="0" y="0"/>
                </a:moveTo>
                <a:lnTo>
                  <a:pt x="1977353" y="0"/>
                </a:lnTo>
                <a:lnTo>
                  <a:pt x="1977353" y="1445336"/>
                </a:lnTo>
                <a:lnTo>
                  <a:pt x="0" y="1445336"/>
                </a:lnTo>
                <a:lnTo>
                  <a:pt x="0" y="0"/>
                </a:lnTo>
                <a:close/>
              </a:path>
            </a:pathLst>
          </a:custGeom>
          <a:blipFill>
            <a:blip r:embed="rId13"/>
            <a:stretch>
              <a:fillRect l="-2" t="0" r="-2" b="0"/>
            </a:stretch>
          </a:blipFill>
        </p:spPr>
      </p:sp>
    </p:spTree>
  </p:cSld>
  <p:clrMapOvr>
    <a:masterClrMapping/>
  </p:clrMapOvr>
</p:sld>
</file>

<file path=ppt/slides/slide41.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289504" y="1515236"/>
            <a:ext cx="17708992" cy="7256528"/>
            <a:chOff x="0" y="0"/>
            <a:chExt cx="23611989" cy="9675370"/>
          </a:xfrm>
        </p:grpSpPr>
        <p:sp>
          <p:nvSpPr>
            <p:cNvPr name="Freeform 3" id="3"/>
            <p:cNvSpPr/>
            <p:nvPr/>
          </p:nvSpPr>
          <p:spPr>
            <a:xfrm flipH="false" flipV="false" rot="0">
              <a:off x="0" y="0"/>
              <a:ext cx="23611989" cy="9675370"/>
            </a:xfrm>
            <a:custGeom>
              <a:avLst/>
              <a:gdLst/>
              <a:ahLst/>
              <a:cxnLst/>
              <a:rect r="r" b="b" t="t" l="l"/>
              <a:pathLst>
                <a:path h="9675370" w="23611989">
                  <a:moveTo>
                    <a:pt x="0" y="0"/>
                  </a:moveTo>
                  <a:lnTo>
                    <a:pt x="23611989" y="0"/>
                  </a:lnTo>
                  <a:lnTo>
                    <a:pt x="23611989" y="9675370"/>
                  </a:lnTo>
                  <a:lnTo>
                    <a:pt x="0" y="9675370"/>
                  </a:lnTo>
                  <a:lnTo>
                    <a:pt x="0" y="0"/>
                  </a:lnTo>
                  <a:close/>
                </a:path>
              </a:pathLst>
            </a:custGeom>
            <a:blipFill>
              <a:blip r:embed="rId2"/>
              <a:stretch>
                <a:fillRect l="-305" t="0" r="-305" b="0"/>
              </a:stretch>
            </a:blipFill>
          </p:spPr>
        </p:sp>
        <p:sp>
          <p:nvSpPr>
            <p:cNvPr name="Freeform 4" id="4"/>
            <p:cNvSpPr/>
            <p:nvPr/>
          </p:nvSpPr>
          <p:spPr>
            <a:xfrm flipH="false" flipV="false" rot="0">
              <a:off x="20383179" y="3529280"/>
              <a:ext cx="2394952" cy="1750578"/>
            </a:xfrm>
            <a:custGeom>
              <a:avLst/>
              <a:gdLst/>
              <a:ahLst/>
              <a:cxnLst/>
              <a:rect r="r" b="b" t="t" l="l"/>
              <a:pathLst>
                <a:path h="1750578" w="2394952">
                  <a:moveTo>
                    <a:pt x="0" y="0"/>
                  </a:moveTo>
                  <a:lnTo>
                    <a:pt x="2394953" y="0"/>
                  </a:lnTo>
                  <a:lnTo>
                    <a:pt x="2394953" y="1750577"/>
                  </a:lnTo>
                  <a:lnTo>
                    <a:pt x="0" y="1750577"/>
                  </a:lnTo>
                  <a:lnTo>
                    <a:pt x="0" y="0"/>
                  </a:lnTo>
                  <a:close/>
                </a:path>
              </a:pathLst>
            </a:custGeom>
            <a:blipFill>
              <a:blip r:embed="rId3"/>
              <a:stretch>
                <a:fillRect l="-2" t="0" r="-2" b="0"/>
              </a:stretch>
            </a:blipFill>
          </p:spPr>
        </p:sp>
        <p:sp>
          <p:nvSpPr>
            <p:cNvPr name="Freeform 5" id="5"/>
            <p:cNvSpPr/>
            <p:nvPr/>
          </p:nvSpPr>
          <p:spPr>
            <a:xfrm flipH="false" flipV="false" rot="0">
              <a:off x="764164" y="3529280"/>
              <a:ext cx="2557464" cy="1869365"/>
            </a:xfrm>
            <a:custGeom>
              <a:avLst/>
              <a:gdLst/>
              <a:ahLst/>
              <a:cxnLst/>
              <a:rect r="r" b="b" t="t" l="l"/>
              <a:pathLst>
                <a:path h="1869365" w="2557464">
                  <a:moveTo>
                    <a:pt x="0" y="0"/>
                  </a:moveTo>
                  <a:lnTo>
                    <a:pt x="2557464" y="0"/>
                  </a:lnTo>
                  <a:lnTo>
                    <a:pt x="2557464" y="1869364"/>
                  </a:lnTo>
                  <a:lnTo>
                    <a:pt x="0" y="1869364"/>
                  </a:lnTo>
                  <a:lnTo>
                    <a:pt x="0" y="0"/>
                  </a:lnTo>
                  <a:close/>
                </a:path>
              </a:pathLst>
            </a:custGeom>
            <a:blipFill>
              <a:blip r:embed="rId4"/>
              <a:stretch>
                <a:fillRect l="-2" t="0" r="-2" b="0"/>
              </a:stretch>
            </a:blipFill>
          </p:spPr>
        </p:sp>
        <p:sp>
          <p:nvSpPr>
            <p:cNvPr name="Freeform 6" id="6"/>
            <p:cNvSpPr/>
            <p:nvPr/>
          </p:nvSpPr>
          <p:spPr>
            <a:xfrm flipH="false" flipV="false" rot="0">
              <a:off x="4085942"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5"/>
              <a:stretch>
                <a:fillRect l="-2" t="0" r="-2" b="0"/>
              </a:stretch>
            </a:blipFill>
          </p:spPr>
        </p:sp>
        <p:sp>
          <p:nvSpPr>
            <p:cNvPr name="Freeform 7" id="7"/>
            <p:cNvSpPr/>
            <p:nvPr/>
          </p:nvSpPr>
          <p:spPr>
            <a:xfrm flipH="false" flipV="false" rot="0">
              <a:off x="7319094" y="3529280"/>
              <a:ext cx="2446196" cy="1750578"/>
            </a:xfrm>
            <a:custGeom>
              <a:avLst/>
              <a:gdLst/>
              <a:ahLst/>
              <a:cxnLst/>
              <a:rect r="r" b="b" t="t" l="l"/>
              <a:pathLst>
                <a:path h="1750578" w="2446196">
                  <a:moveTo>
                    <a:pt x="0" y="0"/>
                  </a:moveTo>
                  <a:lnTo>
                    <a:pt x="2446197" y="0"/>
                  </a:lnTo>
                  <a:lnTo>
                    <a:pt x="2446197" y="1750577"/>
                  </a:lnTo>
                  <a:lnTo>
                    <a:pt x="0" y="1750577"/>
                  </a:lnTo>
                  <a:lnTo>
                    <a:pt x="0" y="0"/>
                  </a:lnTo>
                  <a:close/>
                </a:path>
              </a:pathLst>
            </a:custGeom>
            <a:blipFill>
              <a:blip r:embed="rId6"/>
              <a:stretch>
                <a:fillRect l="0" t="-1067" r="0" b="-1067"/>
              </a:stretch>
            </a:blipFill>
          </p:spPr>
        </p:sp>
        <p:sp>
          <p:nvSpPr>
            <p:cNvPr name="Freeform 8" id="8"/>
            <p:cNvSpPr/>
            <p:nvPr/>
          </p:nvSpPr>
          <p:spPr>
            <a:xfrm flipH="false" flipV="false" rot="0">
              <a:off x="10608519"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7"/>
              <a:stretch>
                <a:fillRect l="-2" t="0" r="-2" b="0"/>
              </a:stretch>
            </a:blipFill>
          </p:spPr>
        </p:sp>
        <p:sp>
          <p:nvSpPr>
            <p:cNvPr name="Freeform 9" id="9"/>
            <p:cNvSpPr/>
            <p:nvPr/>
          </p:nvSpPr>
          <p:spPr>
            <a:xfrm flipH="false" flipV="false" rot="0">
              <a:off x="13841671" y="3512915"/>
              <a:ext cx="2417340" cy="1766942"/>
            </a:xfrm>
            <a:custGeom>
              <a:avLst/>
              <a:gdLst/>
              <a:ahLst/>
              <a:cxnLst/>
              <a:rect r="r" b="b" t="t" l="l"/>
              <a:pathLst>
                <a:path h="1766942" w="2417340">
                  <a:moveTo>
                    <a:pt x="0" y="0"/>
                  </a:moveTo>
                  <a:lnTo>
                    <a:pt x="2417340" y="0"/>
                  </a:lnTo>
                  <a:lnTo>
                    <a:pt x="2417340" y="1766942"/>
                  </a:lnTo>
                  <a:lnTo>
                    <a:pt x="0" y="1766942"/>
                  </a:lnTo>
                  <a:lnTo>
                    <a:pt x="0" y="0"/>
                  </a:lnTo>
                  <a:close/>
                </a:path>
              </a:pathLst>
            </a:custGeom>
            <a:blipFill>
              <a:blip r:embed="rId8"/>
              <a:stretch>
                <a:fillRect l="-2" t="0" r="-2" b="0"/>
              </a:stretch>
            </a:blipFill>
          </p:spPr>
        </p:sp>
        <p:sp>
          <p:nvSpPr>
            <p:cNvPr name="Freeform 10" id="10"/>
            <p:cNvSpPr/>
            <p:nvPr/>
          </p:nvSpPr>
          <p:spPr>
            <a:xfrm flipH="false" flipV="false" rot="0">
              <a:off x="17122611"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9"/>
              <a:stretch>
                <a:fillRect l="-2" t="0" r="-2" b="0"/>
              </a:stretch>
            </a:blipFill>
          </p:spPr>
        </p:sp>
      </p:grpSp>
      <p:sp>
        <p:nvSpPr>
          <p:cNvPr name="Freeform 11" id="11"/>
          <p:cNvSpPr/>
          <p:nvPr/>
        </p:nvSpPr>
        <p:spPr>
          <a:xfrm flipH="false" flipV="false" rot="0">
            <a:off x="9466830" y="2195391"/>
            <a:ext cx="1836767" cy="1343136"/>
          </a:xfrm>
          <a:custGeom>
            <a:avLst/>
            <a:gdLst/>
            <a:ahLst/>
            <a:cxnLst/>
            <a:rect r="r" b="b" t="t" l="l"/>
            <a:pathLst>
              <a:path h="1343136" w="1836767">
                <a:moveTo>
                  <a:pt x="0" y="0"/>
                </a:moveTo>
                <a:lnTo>
                  <a:pt x="1836767" y="0"/>
                </a:lnTo>
                <a:lnTo>
                  <a:pt x="1836767" y="1343136"/>
                </a:lnTo>
                <a:lnTo>
                  <a:pt x="0" y="1343136"/>
                </a:lnTo>
                <a:lnTo>
                  <a:pt x="0" y="0"/>
                </a:lnTo>
                <a:close/>
              </a:path>
            </a:pathLst>
          </a:custGeom>
          <a:blipFill>
            <a:blip r:embed="rId10"/>
            <a:stretch>
              <a:fillRect l="-23" t="0" r="-23" b="0"/>
            </a:stretch>
          </a:blipFill>
        </p:spPr>
      </p:sp>
      <p:sp>
        <p:nvSpPr>
          <p:cNvPr name="Freeform 12" id="12"/>
          <p:cNvSpPr/>
          <p:nvPr/>
        </p:nvSpPr>
        <p:spPr>
          <a:xfrm flipH="false" flipV="false" rot="0">
            <a:off x="7192065" y="6133111"/>
            <a:ext cx="1874375" cy="1370064"/>
          </a:xfrm>
          <a:custGeom>
            <a:avLst/>
            <a:gdLst/>
            <a:ahLst/>
            <a:cxnLst/>
            <a:rect r="r" b="b" t="t" l="l"/>
            <a:pathLst>
              <a:path h="1370064" w="1874375">
                <a:moveTo>
                  <a:pt x="0" y="0"/>
                </a:moveTo>
                <a:lnTo>
                  <a:pt x="1874374" y="0"/>
                </a:lnTo>
                <a:lnTo>
                  <a:pt x="1874374" y="1370064"/>
                </a:lnTo>
                <a:lnTo>
                  <a:pt x="0" y="1370064"/>
                </a:lnTo>
                <a:lnTo>
                  <a:pt x="0" y="0"/>
                </a:lnTo>
                <a:close/>
              </a:path>
            </a:pathLst>
          </a:custGeom>
          <a:blipFill>
            <a:blip r:embed="rId11"/>
            <a:stretch>
              <a:fillRect l="-2" t="0" r="-2" b="0"/>
            </a:stretch>
          </a:blipFill>
        </p:spPr>
      </p:sp>
      <p:sp>
        <p:nvSpPr>
          <p:cNvPr name="Freeform 13" id="13"/>
          <p:cNvSpPr/>
          <p:nvPr/>
        </p:nvSpPr>
        <p:spPr>
          <a:xfrm flipH="false" flipV="false" rot="0">
            <a:off x="875685" y="2102716"/>
            <a:ext cx="1977354" cy="1445336"/>
          </a:xfrm>
          <a:custGeom>
            <a:avLst/>
            <a:gdLst/>
            <a:ahLst/>
            <a:cxnLst/>
            <a:rect r="r" b="b" t="t" l="l"/>
            <a:pathLst>
              <a:path h="1445336" w="1977354">
                <a:moveTo>
                  <a:pt x="0" y="0"/>
                </a:moveTo>
                <a:lnTo>
                  <a:pt x="1977353" y="0"/>
                </a:lnTo>
                <a:lnTo>
                  <a:pt x="1977353" y="1445336"/>
                </a:lnTo>
                <a:lnTo>
                  <a:pt x="0" y="1445336"/>
                </a:lnTo>
                <a:lnTo>
                  <a:pt x="0" y="0"/>
                </a:lnTo>
                <a:close/>
              </a:path>
            </a:pathLst>
          </a:custGeom>
          <a:blipFill>
            <a:blip r:embed="rId12"/>
            <a:stretch>
              <a:fillRect l="-2" t="0" r="-2" b="0"/>
            </a:stretch>
          </a:blipFill>
        </p:spPr>
      </p:sp>
      <p:grpSp>
        <p:nvGrpSpPr>
          <p:cNvPr name="Group 14" id="14"/>
          <p:cNvGrpSpPr/>
          <p:nvPr/>
        </p:nvGrpSpPr>
        <p:grpSpPr>
          <a:xfrm rot="0">
            <a:off x="4566375" y="2185866"/>
            <a:ext cx="1914591" cy="1343136"/>
            <a:chOff x="0" y="0"/>
            <a:chExt cx="1158617" cy="812800"/>
          </a:xfrm>
        </p:grpSpPr>
        <p:sp>
          <p:nvSpPr>
            <p:cNvPr name="Freeform 15" id="15"/>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3"/>
              <a:stretch>
                <a:fillRect l="0" t="-2094" r="0" b="-2094"/>
              </a:stretch>
            </a:blipFill>
          </p:spPr>
        </p:sp>
      </p:grpSp>
    </p:spTree>
  </p:cSld>
  <p:clrMapOvr>
    <a:masterClrMapping/>
  </p:clrMapOvr>
  <p:transition spd="fast">
    <p:fade/>
  </p:transition>
</p:sld>
</file>

<file path=ppt/slides/slide42.xml><?xml version="1.0" encoding="utf-8"?>
<p:sld xmlns:p="http://schemas.openxmlformats.org/presentationml/2006/main" xmlns:a="http://schemas.openxmlformats.org/drawingml/2006/main" xmlns:r="http://schemas.openxmlformats.org/officeDocument/2006/relationships">
  <p:cSld>
    <p:bg>
      <p:bgPr>
        <a:solidFill>
          <a:srgbClr val="FBF4EA"/>
        </a:solidFill>
      </p:bgPr>
    </p:bg>
    <p:spTree>
      <p:nvGrpSpPr>
        <p:cNvPr id="1" name=""/>
        <p:cNvGrpSpPr/>
        <p:nvPr/>
      </p:nvGrpSpPr>
      <p:grpSpPr>
        <a:xfrm>
          <a:off x="0" y="0"/>
          <a:ext cx="0" cy="0"/>
          <a:chOff x="0" y="0"/>
          <a:chExt cx="0" cy="0"/>
        </a:xfrm>
      </p:grpSpPr>
      <p:grpSp>
        <p:nvGrpSpPr>
          <p:cNvPr name="Group 2" id="2"/>
          <p:cNvGrpSpPr/>
          <p:nvPr/>
        </p:nvGrpSpPr>
        <p:grpSpPr>
          <a:xfrm rot="0">
            <a:off x="-195419" y="7374864"/>
            <a:ext cx="18678839" cy="3094625"/>
            <a:chOff x="0" y="0"/>
            <a:chExt cx="4919530" cy="815045"/>
          </a:xfrm>
        </p:grpSpPr>
        <p:sp>
          <p:nvSpPr>
            <p:cNvPr name="Freeform 3" id="3"/>
            <p:cNvSpPr/>
            <p:nvPr/>
          </p:nvSpPr>
          <p:spPr>
            <a:xfrm flipH="false" flipV="false" rot="0">
              <a:off x="0" y="0"/>
              <a:ext cx="4919530" cy="815045"/>
            </a:xfrm>
            <a:custGeom>
              <a:avLst/>
              <a:gdLst/>
              <a:ahLst/>
              <a:cxnLst/>
              <a:rect r="r" b="b" t="t" l="l"/>
              <a:pathLst>
                <a:path h="815045" w="4919530">
                  <a:moveTo>
                    <a:pt x="0" y="0"/>
                  </a:moveTo>
                  <a:lnTo>
                    <a:pt x="4919530" y="0"/>
                  </a:lnTo>
                  <a:lnTo>
                    <a:pt x="4919530" y="815045"/>
                  </a:lnTo>
                  <a:lnTo>
                    <a:pt x="0" y="815045"/>
                  </a:lnTo>
                  <a:close/>
                </a:path>
              </a:pathLst>
            </a:custGeom>
            <a:solidFill>
              <a:srgbClr val="FFA501"/>
            </a:solidFill>
            <a:ln cap="sq">
              <a:noFill/>
              <a:prstDash val="solid"/>
              <a:miter/>
            </a:ln>
          </p:spPr>
        </p:sp>
        <p:sp>
          <p:nvSpPr>
            <p:cNvPr name="TextBox 4" id="4"/>
            <p:cNvSpPr txBox="true"/>
            <p:nvPr/>
          </p:nvSpPr>
          <p:spPr>
            <a:xfrm>
              <a:off x="0" y="47625"/>
              <a:ext cx="4919530" cy="767420"/>
            </a:xfrm>
            <a:prstGeom prst="rect">
              <a:avLst/>
            </a:prstGeom>
          </p:spPr>
          <p:txBody>
            <a:bodyPr anchor="ctr" rtlCol="false" tIns="50800" lIns="50800" bIns="50800" rIns="50800"/>
            <a:lstStyle/>
            <a:p>
              <a:pPr algn="ctr" marL="0" indent="0" lvl="0">
                <a:lnSpc>
                  <a:spcPts val="6165"/>
                </a:lnSpc>
                <a:spcBef>
                  <a:spcPct val="0"/>
                </a:spcBef>
              </a:pPr>
            </a:p>
          </p:txBody>
        </p:sp>
      </p:grpSp>
      <p:grpSp>
        <p:nvGrpSpPr>
          <p:cNvPr name="Group 5" id="5"/>
          <p:cNvGrpSpPr/>
          <p:nvPr/>
        </p:nvGrpSpPr>
        <p:grpSpPr>
          <a:xfrm rot="0">
            <a:off x="2771120" y="1181100"/>
            <a:ext cx="12898160" cy="7920007"/>
            <a:chOff x="0" y="0"/>
            <a:chExt cx="3397046" cy="2085928"/>
          </a:xfrm>
        </p:grpSpPr>
        <p:sp>
          <p:nvSpPr>
            <p:cNvPr name="Freeform 6" id="6"/>
            <p:cNvSpPr/>
            <p:nvPr/>
          </p:nvSpPr>
          <p:spPr>
            <a:xfrm flipH="false" flipV="false" rot="0">
              <a:off x="0" y="0"/>
              <a:ext cx="3397046" cy="2085928"/>
            </a:xfrm>
            <a:custGeom>
              <a:avLst/>
              <a:gdLst/>
              <a:ahLst/>
              <a:cxnLst/>
              <a:rect r="r" b="b" t="t" l="l"/>
              <a:pathLst>
                <a:path h="2085928" w="3397046">
                  <a:moveTo>
                    <a:pt x="30612" y="0"/>
                  </a:moveTo>
                  <a:lnTo>
                    <a:pt x="3366434" y="0"/>
                  </a:lnTo>
                  <a:cubicBezTo>
                    <a:pt x="3383341" y="0"/>
                    <a:pt x="3397046" y="13705"/>
                    <a:pt x="3397046" y="30612"/>
                  </a:cubicBezTo>
                  <a:lnTo>
                    <a:pt x="3397046" y="2055316"/>
                  </a:lnTo>
                  <a:cubicBezTo>
                    <a:pt x="3397046" y="2072223"/>
                    <a:pt x="3383341" y="2085928"/>
                    <a:pt x="3366434" y="2085928"/>
                  </a:cubicBezTo>
                  <a:lnTo>
                    <a:pt x="30612" y="2085928"/>
                  </a:lnTo>
                  <a:cubicBezTo>
                    <a:pt x="13705" y="2085928"/>
                    <a:pt x="0" y="2072223"/>
                    <a:pt x="0" y="2055316"/>
                  </a:cubicBezTo>
                  <a:lnTo>
                    <a:pt x="0" y="30612"/>
                  </a:lnTo>
                  <a:cubicBezTo>
                    <a:pt x="0" y="13705"/>
                    <a:pt x="13705" y="0"/>
                    <a:pt x="30612" y="0"/>
                  </a:cubicBezTo>
                  <a:close/>
                </a:path>
              </a:pathLst>
            </a:custGeom>
            <a:solidFill>
              <a:srgbClr val="A6A6A6"/>
            </a:solidFill>
            <a:ln cap="rnd">
              <a:noFill/>
              <a:prstDash val="solid"/>
              <a:round/>
            </a:ln>
          </p:spPr>
        </p:sp>
        <p:sp>
          <p:nvSpPr>
            <p:cNvPr name="TextBox 7" id="7"/>
            <p:cNvSpPr txBox="true"/>
            <p:nvPr/>
          </p:nvSpPr>
          <p:spPr>
            <a:xfrm>
              <a:off x="0" y="-38100"/>
              <a:ext cx="3397046" cy="2124028"/>
            </a:xfrm>
            <a:prstGeom prst="rect">
              <a:avLst/>
            </a:prstGeom>
          </p:spPr>
          <p:txBody>
            <a:bodyPr anchor="ctr" rtlCol="false" tIns="50800" lIns="50800" bIns="50800" rIns="50800"/>
            <a:lstStyle/>
            <a:p>
              <a:pPr algn="ctr">
                <a:lnSpc>
                  <a:spcPts val="2659"/>
                </a:lnSpc>
                <a:spcBef>
                  <a:spcPct val="0"/>
                </a:spcBef>
              </a:pPr>
            </a:p>
          </p:txBody>
        </p:sp>
      </p:grpSp>
      <p:grpSp>
        <p:nvGrpSpPr>
          <p:cNvPr name="Group 8" id="8"/>
          <p:cNvGrpSpPr/>
          <p:nvPr/>
        </p:nvGrpSpPr>
        <p:grpSpPr>
          <a:xfrm rot="0">
            <a:off x="2618720" y="629679"/>
            <a:ext cx="12898160" cy="9234994"/>
            <a:chOff x="0" y="0"/>
            <a:chExt cx="3397046" cy="2432262"/>
          </a:xfrm>
        </p:grpSpPr>
        <p:sp>
          <p:nvSpPr>
            <p:cNvPr name="Freeform 9" id="9"/>
            <p:cNvSpPr/>
            <p:nvPr/>
          </p:nvSpPr>
          <p:spPr>
            <a:xfrm flipH="false" flipV="false" rot="0">
              <a:off x="0" y="0"/>
              <a:ext cx="3397046" cy="2432262"/>
            </a:xfrm>
            <a:custGeom>
              <a:avLst/>
              <a:gdLst/>
              <a:ahLst/>
              <a:cxnLst/>
              <a:rect r="r" b="b" t="t" l="l"/>
              <a:pathLst>
                <a:path h="2432262" w="3397046">
                  <a:moveTo>
                    <a:pt x="30612" y="0"/>
                  </a:moveTo>
                  <a:lnTo>
                    <a:pt x="3366434" y="0"/>
                  </a:lnTo>
                  <a:cubicBezTo>
                    <a:pt x="3383341" y="0"/>
                    <a:pt x="3397046" y="13705"/>
                    <a:pt x="3397046" y="30612"/>
                  </a:cubicBezTo>
                  <a:lnTo>
                    <a:pt x="3397046" y="2401650"/>
                  </a:lnTo>
                  <a:cubicBezTo>
                    <a:pt x="3397046" y="2409769"/>
                    <a:pt x="3393821" y="2417555"/>
                    <a:pt x="3388080" y="2423296"/>
                  </a:cubicBezTo>
                  <a:cubicBezTo>
                    <a:pt x="3382339" y="2429037"/>
                    <a:pt x="3374553" y="2432262"/>
                    <a:pt x="3366434" y="2432262"/>
                  </a:cubicBezTo>
                  <a:lnTo>
                    <a:pt x="30612" y="2432262"/>
                  </a:lnTo>
                  <a:cubicBezTo>
                    <a:pt x="13705" y="2432262"/>
                    <a:pt x="0" y="2418556"/>
                    <a:pt x="0" y="2401650"/>
                  </a:cubicBezTo>
                  <a:lnTo>
                    <a:pt x="0" y="30612"/>
                  </a:lnTo>
                  <a:cubicBezTo>
                    <a:pt x="0" y="13705"/>
                    <a:pt x="13705" y="0"/>
                    <a:pt x="30612" y="0"/>
                  </a:cubicBezTo>
                  <a:close/>
                </a:path>
              </a:pathLst>
            </a:custGeom>
            <a:solidFill>
              <a:srgbClr val="FFFFFF"/>
            </a:solidFill>
            <a:ln cap="rnd">
              <a:noFill/>
              <a:prstDash val="solid"/>
              <a:round/>
            </a:ln>
          </p:spPr>
        </p:sp>
        <p:sp>
          <p:nvSpPr>
            <p:cNvPr name="TextBox 10" id="10"/>
            <p:cNvSpPr txBox="true"/>
            <p:nvPr/>
          </p:nvSpPr>
          <p:spPr>
            <a:xfrm>
              <a:off x="0" y="-38100"/>
              <a:ext cx="3397046" cy="2470362"/>
            </a:xfrm>
            <a:prstGeom prst="rect">
              <a:avLst/>
            </a:prstGeom>
          </p:spPr>
          <p:txBody>
            <a:bodyPr anchor="ctr" rtlCol="false" tIns="50800" lIns="50800" bIns="50800" rIns="50800"/>
            <a:lstStyle/>
            <a:p>
              <a:pPr algn="ctr">
                <a:lnSpc>
                  <a:spcPts val="2659"/>
                </a:lnSpc>
                <a:spcBef>
                  <a:spcPct val="0"/>
                </a:spcBef>
              </a:pPr>
            </a:p>
          </p:txBody>
        </p:sp>
      </p:grpSp>
      <p:grpSp>
        <p:nvGrpSpPr>
          <p:cNvPr name="Group 11" id="11"/>
          <p:cNvGrpSpPr/>
          <p:nvPr/>
        </p:nvGrpSpPr>
        <p:grpSpPr>
          <a:xfrm rot="0">
            <a:off x="5629144" y="2470835"/>
            <a:ext cx="8178855" cy="1663706"/>
            <a:chOff x="0" y="0"/>
            <a:chExt cx="10905140" cy="2218275"/>
          </a:xfrm>
        </p:grpSpPr>
        <p:grpSp>
          <p:nvGrpSpPr>
            <p:cNvPr name="Group 12" id="12"/>
            <p:cNvGrpSpPr/>
            <p:nvPr/>
          </p:nvGrpSpPr>
          <p:grpSpPr>
            <a:xfrm rot="0">
              <a:off x="203200" y="207944"/>
              <a:ext cx="10701940" cy="1510509"/>
              <a:chOff x="0" y="0"/>
              <a:chExt cx="2113963" cy="298372"/>
            </a:xfrm>
          </p:grpSpPr>
          <p:sp>
            <p:nvSpPr>
              <p:cNvPr name="Freeform 13" id="13"/>
              <p:cNvSpPr/>
              <p:nvPr/>
            </p:nvSpPr>
            <p:spPr>
              <a:xfrm flipH="false" flipV="false" rot="0">
                <a:off x="0" y="0"/>
                <a:ext cx="2113963" cy="298372"/>
              </a:xfrm>
              <a:custGeom>
                <a:avLst/>
                <a:gdLst/>
                <a:ahLst/>
                <a:cxnLst/>
                <a:rect r="r" b="b" t="t" l="l"/>
                <a:pathLst>
                  <a:path h="298372" w="2113963">
                    <a:moveTo>
                      <a:pt x="49192" y="0"/>
                    </a:moveTo>
                    <a:lnTo>
                      <a:pt x="2064771" y="0"/>
                    </a:lnTo>
                    <a:cubicBezTo>
                      <a:pt x="2077818" y="0"/>
                      <a:pt x="2090330" y="5183"/>
                      <a:pt x="2099555" y="14408"/>
                    </a:cubicBezTo>
                    <a:cubicBezTo>
                      <a:pt x="2108781" y="23633"/>
                      <a:pt x="2113963" y="36146"/>
                      <a:pt x="2113963" y="49192"/>
                    </a:cubicBezTo>
                    <a:lnTo>
                      <a:pt x="2113963" y="249180"/>
                    </a:lnTo>
                    <a:cubicBezTo>
                      <a:pt x="2113963" y="262227"/>
                      <a:pt x="2108781" y="274739"/>
                      <a:pt x="2099555" y="283964"/>
                    </a:cubicBezTo>
                    <a:cubicBezTo>
                      <a:pt x="2090330" y="293189"/>
                      <a:pt x="2077818" y="298372"/>
                      <a:pt x="2064771" y="298372"/>
                    </a:cubicBezTo>
                    <a:lnTo>
                      <a:pt x="49192" y="298372"/>
                    </a:lnTo>
                    <a:cubicBezTo>
                      <a:pt x="36146" y="298372"/>
                      <a:pt x="23633" y="293189"/>
                      <a:pt x="14408" y="283964"/>
                    </a:cubicBezTo>
                    <a:cubicBezTo>
                      <a:pt x="5183" y="274739"/>
                      <a:pt x="0" y="262227"/>
                      <a:pt x="0" y="249180"/>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14" id="14"/>
              <p:cNvSpPr txBox="true"/>
              <p:nvPr/>
            </p:nvSpPr>
            <p:spPr>
              <a:xfrm>
                <a:off x="0" y="-47625"/>
                <a:ext cx="2113963" cy="345997"/>
              </a:xfrm>
              <a:prstGeom prst="rect">
                <a:avLst/>
              </a:prstGeom>
            </p:spPr>
            <p:txBody>
              <a:bodyPr anchor="ctr" rtlCol="false" tIns="50800" lIns="50800" bIns="50800" rIns="50800"/>
              <a:lstStyle/>
              <a:p>
                <a:pPr algn="l">
                  <a:lnSpc>
                    <a:spcPts val="3919"/>
                  </a:lnSpc>
                </a:pPr>
              </a:p>
            </p:txBody>
          </p:sp>
        </p:grpSp>
        <p:grpSp>
          <p:nvGrpSpPr>
            <p:cNvPr name="Group 15" id="15"/>
            <p:cNvGrpSpPr/>
            <p:nvPr/>
          </p:nvGrpSpPr>
          <p:grpSpPr>
            <a:xfrm rot="0">
              <a:off x="0" y="0"/>
              <a:ext cx="10701940" cy="2218275"/>
              <a:chOff x="0" y="0"/>
              <a:chExt cx="2113963" cy="438178"/>
            </a:xfrm>
          </p:grpSpPr>
          <p:sp>
            <p:nvSpPr>
              <p:cNvPr name="Freeform 16" id="16"/>
              <p:cNvSpPr/>
              <p:nvPr/>
            </p:nvSpPr>
            <p:spPr>
              <a:xfrm flipH="false" flipV="false" rot="0">
                <a:off x="0" y="0"/>
                <a:ext cx="2113963" cy="438178"/>
              </a:xfrm>
              <a:custGeom>
                <a:avLst/>
                <a:gdLst/>
                <a:ahLst/>
                <a:cxnLst/>
                <a:rect r="r" b="b" t="t" l="l"/>
                <a:pathLst>
                  <a:path h="438178" w="2113963">
                    <a:moveTo>
                      <a:pt x="49192" y="0"/>
                    </a:moveTo>
                    <a:lnTo>
                      <a:pt x="2064771" y="0"/>
                    </a:lnTo>
                    <a:cubicBezTo>
                      <a:pt x="2077818" y="0"/>
                      <a:pt x="2090330" y="5183"/>
                      <a:pt x="2099555" y="14408"/>
                    </a:cubicBezTo>
                    <a:cubicBezTo>
                      <a:pt x="2108781" y="23633"/>
                      <a:pt x="2113963" y="36146"/>
                      <a:pt x="2113963" y="49192"/>
                    </a:cubicBezTo>
                    <a:lnTo>
                      <a:pt x="2113963" y="388986"/>
                    </a:lnTo>
                    <a:cubicBezTo>
                      <a:pt x="2113963" y="402032"/>
                      <a:pt x="2108781" y="414544"/>
                      <a:pt x="2099555" y="423770"/>
                    </a:cubicBezTo>
                    <a:cubicBezTo>
                      <a:pt x="2090330" y="432995"/>
                      <a:pt x="2077818" y="438178"/>
                      <a:pt x="2064771" y="438178"/>
                    </a:cubicBezTo>
                    <a:lnTo>
                      <a:pt x="49192" y="438178"/>
                    </a:lnTo>
                    <a:cubicBezTo>
                      <a:pt x="36146" y="438178"/>
                      <a:pt x="23633" y="432995"/>
                      <a:pt x="14408" y="423770"/>
                    </a:cubicBezTo>
                    <a:cubicBezTo>
                      <a:pt x="5183" y="414544"/>
                      <a:pt x="0" y="402032"/>
                      <a:pt x="0" y="388986"/>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17" id="17"/>
              <p:cNvSpPr txBox="true"/>
              <p:nvPr/>
            </p:nvSpPr>
            <p:spPr>
              <a:xfrm>
                <a:off x="0" y="-47625"/>
                <a:ext cx="2113963" cy="485803"/>
              </a:xfrm>
              <a:prstGeom prst="rect">
                <a:avLst/>
              </a:prstGeom>
            </p:spPr>
            <p:txBody>
              <a:bodyPr anchor="ctr" rtlCol="false" tIns="50800" lIns="50800" bIns="50800" rIns="50800"/>
              <a:lstStyle/>
              <a:p>
                <a:pPr algn="l">
                  <a:lnSpc>
                    <a:spcPts val="3919"/>
                  </a:lnSpc>
                </a:pPr>
                <a:r>
                  <a:rPr lang="en-US" sz="2799" b="true">
                    <a:solidFill>
                      <a:srgbClr val="FFFFFF"/>
                    </a:solidFill>
                    <a:latin typeface="Montserrat Semi-Bold"/>
                    <a:ea typeface="Montserrat Semi-Bold"/>
                    <a:cs typeface="Montserrat Semi-Bold"/>
                    <a:sym typeface="Montserrat Semi-Bold"/>
                  </a:rPr>
                  <a:t>  La consommation d’eau utilisée par les usines et les industries</a:t>
                </a:r>
              </a:p>
              <a:p>
                <a:pPr algn="l">
                  <a:lnSpc>
                    <a:spcPts val="3919"/>
                  </a:lnSpc>
                </a:pPr>
              </a:p>
            </p:txBody>
          </p:sp>
        </p:grpSp>
      </p:grpSp>
      <p:grpSp>
        <p:nvGrpSpPr>
          <p:cNvPr name="Group 18" id="18"/>
          <p:cNvGrpSpPr/>
          <p:nvPr/>
        </p:nvGrpSpPr>
        <p:grpSpPr>
          <a:xfrm rot="0">
            <a:off x="5629144" y="4567430"/>
            <a:ext cx="8026455" cy="1625752"/>
            <a:chOff x="0" y="0"/>
            <a:chExt cx="10701940" cy="2167670"/>
          </a:xfrm>
        </p:grpSpPr>
        <p:grpSp>
          <p:nvGrpSpPr>
            <p:cNvPr name="Group 19" id="19"/>
            <p:cNvGrpSpPr/>
            <p:nvPr/>
          </p:nvGrpSpPr>
          <p:grpSpPr>
            <a:xfrm rot="0">
              <a:off x="0" y="216661"/>
              <a:ext cx="10701940" cy="1573828"/>
              <a:chOff x="0" y="0"/>
              <a:chExt cx="2113963" cy="310880"/>
            </a:xfrm>
          </p:grpSpPr>
          <p:sp>
            <p:nvSpPr>
              <p:cNvPr name="Freeform 20" id="20"/>
              <p:cNvSpPr/>
              <p:nvPr/>
            </p:nvSpPr>
            <p:spPr>
              <a:xfrm flipH="false" flipV="false" rot="0">
                <a:off x="0" y="0"/>
                <a:ext cx="2113963" cy="310880"/>
              </a:xfrm>
              <a:custGeom>
                <a:avLst/>
                <a:gdLst/>
                <a:ahLst/>
                <a:cxnLst/>
                <a:rect r="r" b="b" t="t" l="l"/>
                <a:pathLst>
                  <a:path h="310880" w="2113963">
                    <a:moveTo>
                      <a:pt x="49192" y="0"/>
                    </a:moveTo>
                    <a:lnTo>
                      <a:pt x="2064771" y="0"/>
                    </a:lnTo>
                    <a:cubicBezTo>
                      <a:pt x="2077818" y="0"/>
                      <a:pt x="2090330" y="5183"/>
                      <a:pt x="2099555" y="14408"/>
                    </a:cubicBezTo>
                    <a:cubicBezTo>
                      <a:pt x="2108781" y="23633"/>
                      <a:pt x="2113963" y="36146"/>
                      <a:pt x="2113963" y="49192"/>
                    </a:cubicBezTo>
                    <a:lnTo>
                      <a:pt x="2113963" y="261688"/>
                    </a:lnTo>
                    <a:cubicBezTo>
                      <a:pt x="2113963" y="274734"/>
                      <a:pt x="2108781" y="287246"/>
                      <a:pt x="2099555" y="296472"/>
                    </a:cubicBezTo>
                    <a:cubicBezTo>
                      <a:pt x="2090330" y="305697"/>
                      <a:pt x="2077818" y="310880"/>
                      <a:pt x="2064771" y="310880"/>
                    </a:cubicBezTo>
                    <a:lnTo>
                      <a:pt x="49192" y="310880"/>
                    </a:lnTo>
                    <a:cubicBezTo>
                      <a:pt x="36146" y="310880"/>
                      <a:pt x="23633" y="305697"/>
                      <a:pt x="14408" y="296472"/>
                    </a:cubicBezTo>
                    <a:cubicBezTo>
                      <a:pt x="5183" y="287246"/>
                      <a:pt x="0" y="274734"/>
                      <a:pt x="0" y="261688"/>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21" id="21"/>
              <p:cNvSpPr txBox="true"/>
              <p:nvPr/>
            </p:nvSpPr>
            <p:spPr>
              <a:xfrm>
                <a:off x="0" y="-47625"/>
                <a:ext cx="2113963" cy="358505"/>
              </a:xfrm>
              <a:prstGeom prst="rect">
                <a:avLst/>
              </a:prstGeom>
            </p:spPr>
            <p:txBody>
              <a:bodyPr anchor="ctr" rtlCol="false" tIns="50800" lIns="50800" bIns="50800" rIns="50800"/>
              <a:lstStyle/>
              <a:p>
                <a:pPr algn="l">
                  <a:lnSpc>
                    <a:spcPts val="3919"/>
                  </a:lnSpc>
                </a:pPr>
              </a:p>
            </p:txBody>
          </p:sp>
        </p:grpSp>
        <p:grpSp>
          <p:nvGrpSpPr>
            <p:cNvPr name="Group 22" id="22"/>
            <p:cNvGrpSpPr/>
            <p:nvPr/>
          </p:nvGrpSpPr>
          <p:grpSpPr>
            <a:xfrm rot="0">
              <a:off x="0" y="0"/>
              <a:ext cx="10701940" cy="2167670"/>
              <a:chOff x="0" y="0"/>
              <a:chExt cx="2113963" cy="428182"/>
            </a:xfrm>
          </p:grpSpPr>
          <p:sp>
            <p:nvSpPr>
              <p:cNvPr name="Freeform 23" id="23"/>
              <p:cNvSpPr/>
              <p:nvPr/>
            </p:nvSpPr>
            <p:spPr>
              <a:xfrm flipH="false" flipV="false" rot="0">
                <a:off x="0" y="0"/>
                <a:ext cx="2113963" cy="428182"/>
              </a:xfrm>
              <a:custGeom>
                <a:avLst/>
                <a:gdLst/>
                <a:ahLst/>
                <a:cxnLst/>
                <a:rect r="r" b="b" t="t" l="l"/>
                <a:pathLst>
                  <a:path h="428182" w="2113963">
                    <a:moveTo>
                      <a:pt x="49192" y="0"/>
                    </a:moveTo>
                    <a:lnTo>
                      <a:pt x="2064771" y="0"/>
                    </a:lnTo>
                    <a:cubicBezTo>
                      <a:pt x="2077818" y="0"/>
                      <a:pt x="2090330" y="5183"/>
                      <a:pt x="2099555" y="14408"/>
                    </a:cubicBezTo>
                    <a:cubicBezTo>
                      <a:pt x="2108781" y="23633"/>
                      <a:pt x="2113963" y="36146"/>
                      <a:pt x="2113963" y="49192"/>
                    </a:cubicBezTo>
                    <a:lnTo>
                      <a:pt x="2113963" y="378990"/>
                    </a:lnTo>
                    <a:cubicBezTo>
                      <a:pt x="2113963" y="392036"/>
                      <a:pt x="2108781" y="404548"/>
                      <a:pt x="2099555" y="413774"/>
                    </a:cubicBezTo>
                    <a:cubicBezTo>
                      <a:pt x="2090330" y="422999"/>
                      <a:pt x="2077818" y="428182"/>
                      <a:pt x="2064771" y="428182"/>
                    </a:cubicBezTo>
                    <a:lnTo>
                      <a:pt x="49192" y="428182"/>
                    </a:lnTo>
                    <a:cubicBezTo>
                      <a:pt x="36146" y="428182"/>
                      <a:pt x="23633" y="422999"/>
                      <a:pt x="14408" y="413774"/>
                    </a:cubicBezTo>
                    <a:cubicBezTo>
                      <a:pt x="5183" y="404548"/>
                      <a:pt x="0" y="392036"/>
                      <a:pt x="0" y="378990"/>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24" id="24"/>
              <p:cNvSpPr txBox="true"/>
              <p:nvPr/>
            </p:nvSpPr>
            <p:spPr>
              <a:xfrm>
                <a:off x="0" y="-47625"/>
                <a:ext cx="2113963" cy="475807"/>
              </a:xfrm>
              <a:prstGeom prst="rect">
                <a:avLst/>
              </a:prstGeom>
            </p:spPr>
            <p:txBody>
              <a:bodyPr anchor="ctr" rtlCol="false" tIns="50800" lIns="50800" bIns="50800" rIns="50800"/>
              <a:lstStyle/>
              <a:p>
                <a:pPr algn="l">
                  <a:lnSpc>
                    <a:spcPts val="3919"/>
                  </a:lnSpc>
                </a:pPr>
                <a:r>
                  <a:rPr lang="en-US" sz="2799" b="true">
                    <a:solidFill>
                      <a:srgbClr val="FFFFFF"/>
                    </a:solidFill>
                    <a:latin typeface="Montserrat Semi-Bold"/>
                    <a:ea typeface="Montserrat Semi-Bold"/>
                    <a:cs typeface="Montserrat Semi-Bold"/>
                    <a:sym typeface="Montserrat Semi-Bold"/>
                  </a:rPr>
                  <a:t>  La pollution de l’eau causée par des produits chimiques</a:t>
                </a:r>
              </a:p>
            </p:txBody>
          </p:sp>
        </p:grpSp>
      </p:grpSp>
      <p:grpSp>
        <p:nvGrpSpPr>
          <p:cNvPr name="Group 25" id="25"/>
          <p:cNvGrpSpPr/>
          <p:nvPr/>
        </p:nvGrpSpPr>
        <p:grpSpPr>
          <a:xfrm rot="0">
            <a:off x="5550524" y="6525222"/>
            <a:ext cx="8183695" cy="1418107"/>
            <a:chOff x="0" y="0"/>
            <a:chExt cx="10911594" cy="1890810"/>
          </a:xfrm>
        </p:grpSpPr>
        <p:grpSp>
          <p:nvGrpSpPr>
            <p:cNvPr name="Group 26" id="26"/>
            <p:cNvGrpSpPr/>
            <p:nvPr/>
          </p:nvGrpSpPr>
          <p:grpSpPr>
            <a:xfrm rot="0">
              <a:off x="0" y="249073"/>
              <a:ext cx="10701940" cy="1507270"/>
              <a:chOff x="0" y="0"/>
              <a:chExt cx="2113963" cy="297732"/>
            </a:xfrm>
          </p:grpSpPr>
          <p:sp>
            <p:nvSpPr>
              <p:cNvPr name="Freeform 27" id="27"/>
              <p:cNvSpPr/>
              <p:nvPr/>
            </p:nvSpPr>
            <p:spPr>
              <a:xfrm flipH="false" flipV="false" rot="0">
                <a:off x="0" y="0"/>
                <a:ext cx="2113963" cy="297732"/>
              </a:xfrm>
              <a:custGeom>
                <a:avLst/>
                <a:gdLst/>
                <a:ahLst/>
                <a:cxnLst/>
                <a:rect r="r" b="b" t="t" l="l"/>
                <a:pathLst>
                  <a:path h="297732" w="2113963">
                    <a:moveTo>
                      <a:pt x="49192" y="0"/>
                    </a:moveTo>
                    <a:lnTo>
                      <a:pt x="2064771" y="0"/>
                    </a:lnTo>
                    <a:cubicBezTo>
                      <a:pt x="2077818" y="0"/>
                      <a:pt x="2090330" y="5183"/>
                      <a:pt x="2099555" y="14408"/>
                    </a:cubicBezTo>
                    <a:cubicBezTo>
                      <a:pt x="2108781" y="23633"/>
                      <a:pt x="2113963" y="36146"/>
                      <a:pt x="2113963" y="49192"/>
                    </a:cubicBezTo>
                    <a:lnTo>
                      <a:pt x="2113963" y="248540"/>
                    </a:lnTo>
                    <a:cubicBezTo>
                      <a:pt x="2113963" y="261587"/>
                      <a:pt x="2108781" y="274099"/>
                      <a:pt x="2099555" y="283324"/>
                    </a:cubicBezTo>
                    <a:cubicBezTo>
                      <a:pt x="2090330" y="292550"/>
                      <a:pt x="2077818" y="297732"/>
                      <a:pt x="2064771" y="297732"/>
                    </a:cubicBezTo>
                    <a:lnTo>
                      <a:pt x="49192" y="297732"/>
                    </a:lnTo>
                    <a:cubicBezTo>
                      <a:pt x="36146" y="297732"/>
                      <a:pt x="23633" y="292550"/>
                      <a:pt x="14408" y="283324"/>
                    </a:cubicBezTo>
                    <a:cubicBezTo>
                      <a:pt x="5183" y="274099"/>
                      <a:pt x="0" y="261587"/>
                      <a:pt x="0" y="248540"/>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28" id="28"/>
              <p:cNvSpPr txBox="true"/>
              <p:nvPr/>
            </p:nvSpPr>
            <p:spPr>
              <a:xfrm>
                <a:off x="0" y="-47625"/>
                <a:ext cx="2113963" cy="345357"/>
              </a:xfrm>
              <a:prstGeom prst="rect">
                <a:avLst/>
              </a:prstGeom>
            </p:spPr>
            <p:txBody>
              <a:bodyPr anchor="ctr" rtlCol="false" tIns="50800" lIns="50800" bIns="50800" rIns="50800"/>
              <a:lstStyle/>
              <a:p>
                <a:pPr algn="l">
                  <a:lnSpc>
                    <a:spcPts val="3919"/>
                  </a:lnSpc>
                </a:pPr>
              </a:p>
            </p:txBody>
          </p:sp>
        </p:grpSp>
        <p:grpSp>
          <p:nvGrpSpPr>
            <p:cNvPr name="Group 29" id="29"/>
            <p:cNvGrpSpPr/>
            <p:nvPr/>
          </p:nvGrpSpPr>
          <p:grpSpPr>
            <a:xfrm rot="0">
              <a:off x="209654" y="0"/>
              <a:ext cx="10701940" cy="1890810"/>
              <a:chOff x="0" y="0"/>
              <a:chExt cx="2113963" cy="373493"/>
            </a:xfrm>
          </p:grpSpPr>
          <p:sp>
            <p:nvSpPr>
              <p:cNvPr name="Freeform 30" id="30"/>
              <p:cNvSpPr/>
              <p:nvPr/>
            </p:nvSpPr>
            <p:spPr>
              <a:xfrm flipH="false" flipV="false" rot="0">
                <a:off x="0" y="0"/>
                <a:ext cx="2113963" cy="373493"/>
              </a:xfrm>
              <a:custGeom>
                <a:avLst/>
                <a:gdLst/>
                <a:ahLst/>
                <a:cxnLst/>
                <a:rect r="r" b="b" t="t" l="l"/>
                <a:pathLst>
                  <a:path h="373493" w="2113963">
                    <a:moveTo>
                      <a:pt x="49192" y="0"/>
                    </a:moveTo>
                    <a:lnTo>
                      <a:pt x="2064771" y="0"/>
                    </a:lnTo>
                    <a:cubicBezTo>
                      <a:pt x="2077818" y="0"/>
                      <a:pt x="2090330" y="5183"/>
                      <a:pt x="2099555" y="14408"/>
                    </a:cubicBezTo>
                    <a:cubicBezTo>
                      <a:pt x="2108781" y="23633"/>
                      <a:pt x="2113963" y="36146"/>
                      <a:pt x="2113963" y="49192"/>
                    </a:cubicBezTo>
                    <a:lnTo>
                      <a:pt x="2113963" y="324301"/>
                    </a:lnTo>
                    <a:cubicBezTo>
                      <a:pt x="2113963" y="337348"/>
                      <a:pt x="2108781" y="349860"/>
                      <a:pt x="2099555" y="359085"/>
                    </a:cubicBezTo>
                    <a:cubicBezTo>
                      <a:pt x="2090330" y="368311"/>
                      <a:pt x="2077818" y="373493"/>
                      <a:pt x="2064771" y="373493"/>
                    </a:cubicBezTo>
                    <a:lnTo>
                      <a:pt x="49192" y="373493"/>
                    </a:lnTo>
                    <a:cubicBezTo>
                      <a:pt x="36146" y="373493"/>
                      <a:pt x="23633" y="368311"/>
                      <a:pt x="14408" y="359085"/>
                    </a:cubicBezTo>
                    <a:cubicBezTo>
                      <a:pt x="5183" y="349860"/>
                      <a:pt x="0" y="337348"/>
                      <a:pt x="0" y="324301"/>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31" id="31"/>
              <p:cNvSpPr txBox="true"/>
              <p:nvPr/>
            </p:nvSpPr>
            <p:spPr>
              <a:xfrm>
                <a:off x="0" y="38100"/>
                <a:ext cx="2113963" cy="335393"/>
              </a:xfrm>
              <a:prstGeom prst="rect">
                <a:avLst/>
              </a:prstGeom>
            </p:spPr>
            <p:txBody>
              <a:bodyPr anchor="ctr" rtlCol="false" tIns="50800" lIns="50800" bIns="50800" rIns="50800"/>
              <a:lstStyle/>
              <a:p>
                <a:pPr algn="l">
                  <a:lnSpc>
                    <a:spcPts val="3079"/>
                  </a:lnSpc>
                </a:pPr>
                <a:r>
                  <a:rPr lang="en-US" sz="2799" b="true">
                    <a:solidFill>
                      <a:srgbClr val="FFFFFF"/>
                    </a:solidFill>
                    <a:latin typeface="Montserrat Semi-Bold"/>
                    <a:ea typeface="Montserrat Semi-Bold"/>
                    <a:cs typeface="Montserrat Semi-Bold"/>
                    <a:sym typeface="Montserrat Semi-Bold"/>
                  </a:rPr>
                  <a:t>  Une situation où la demande en eau est plus importante que la quantité d’eau disponible</a:t>
                </a:r>
              </a:p>
            </p:txBody>
          </p:sp>
        </p:grpSp>
      </p:grpSp>
      <p:sp>
        <p:nvSpPr>
          <p:cNvPr name="Freeform 32" id="32"/>
          <p:cNvSpPr/>
          <p:nvPr/>
        </p:nvSpPr>
        <p:spPr>
          <a:xfrm flipH="false" flipV="false" rot="0">
            <a:off x="14589558" y="629679"/>
            <a:ext cx="1854644" cy="1841155"/>
          </a:xfrm>
          <a:custGeom>
            <a:avLst/>
            <a:gdLst/>
            <a:ahLst/>
            <a:cxnLst/>
            <a:rect r="r" b="b" t="t" l="l"/>
            <a:pathLst>
              <a:path h="1841155" w="1854644">
                <a:moveTo>
                  <a:pt x="0" y="0"/>
                </a:moveTo>
                <a:lnTo>
                  <a:pt x="1854644" y="0"/>
                </a:lnTo>
                <a:lnTo>
                  <a:pt x="1854644" y="1841156"/>
                </a:lnTo>
                <a:lnTo>
                  <a:pt x="0" y="184115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3" id="33"/>
          <p:cNvGrpSpPr/>
          <p:nvPr/>
        </p:nvGrpSpPr>
        <p:grpSpPr>
          <a:xfrm rot="0">
            <a:off x="5642666" y="8266655"/>
            <a:ext cx="8218100" cy="1311044"/>
            <a:chOff x="0" y="0"/>
            <a:chExt cx="10957467" cy="1748059"/>
          </a:xfrm>
        </p:grpSpPr>
        <p:grpSp>
          <p:nvGrpSpPr>
            <p:cNvPr name="Group 34" id="34"/>
            <p:cNvGrpSpPr/>
            <p:nvPr/>
          </p:nvGrpSpPr>
          <p:grpSpPr>
            <a:xfrm rot="0">
              <a:off x="0" y="272009"/>
              <a:ext cx="10701940" cy="1476050"/>
              <a:chOff x="0" y="0"/>
              <a:chExt cx="2113963" cy="291565"/>
            </a:xfrm>
          </p:grpSpPr>
          <p:sp>
            <p:nvSpPr>
              <p:cNvPr name="Freeform 35" id="35"/>
              <p:cNvSpPr/>
              <p:nvPr/>
            </p:nvSpPr>
            <p:spPr>
              <a:xfrm flipH="false" flipV="false" rot="0">
                <a:off x="0" y="0"/>
                <a:ext cx="2113963" cy="291565"/>
              </a:xfrm>
              <a:custGeom>
                <a:avLst/>
                <a:gdLst/>
                <a:ahLst/>
                <a:cxnLst/>
                <a:rect r="r" b="b" t="t" l="l"/>
                <a:pathLst>
                  <a:path h="291565" w="2113963">
                    <a:moveTo>
                      <a:pt x="49192" y="0"/>
                    </a:moveTo>
                    <a:lnTo>
                      <a:pt x="2064771" y="0"/>
                    </a:lnTo>
                    <a:cubicBezTo>
                      <a:pt x="2077818" y="0"/>
                      <a:pt x="2090330" y="5183"/>
                      <a:pt x="2099555" y="14408"/>
                    </a:cubicBezTo>
                    <a:cubicBezTo>
                      <a:pt x="2108781" y="23633"/>
                      <a:pt x="2113963" y="36146"/>
                      <a:pt x="2113963" y="49192"/>
                    </a:cubicBezTo>
                    <a:lnTo>
                      <a:pt x="2113963" y="242373"/>
                    </a:lnTo>
                    <a:cubicBezTo>
                      <a:pt x="2113963" y="255420"/>
                      <a:pt x="2108781" y="267932"/>
                      <a:pt x="2099555" y="277157"/>
                    </a:cubicBezTo>
                    <a:cubicBezTo>
                      <a:pt x="2090330" y="286383"/>
                      <a:pt x="2077818" y="291565"/>
                      <a:pt x="2064771" y="291565"/>
                    </a:cubicBezTo>
                    <a:lnTo>
                      <a:pt x="49192" y="291565"/>
                    </a:lnTo>
                    <a:cubicBezTo>
                      <a:pt x="36146" y="291565"/>
                      <a:pt x="23633" y="286383"/>
                      <a:pt x="14408" y="277157"/>
                    </a:cubicBezTo>
                    <a:cubicBezTo>
                      <a:pt x="5183" y="267932"/>
                      <a:pt x="0" y="255420"/>
                      <a:pt x="0" y="242373"/>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36" id="36"/>
              <p:cNvSpPr txBox="true"/>
              <p:nvPr/>
            </p:nvSpPr>
            <p:spPr>
              <a:xfrm>
                <a:off x="0" y="-47625"/>
                <a:ext cx="2113963" cy="339190"/>
              </a:xfrm>
              <a:prstGeom prst="rect">
                <a:avLst/>
              </a:prstGeom>
            </p:spPr>
            <p:txBody>
              <a:bodyPr anchor="ctr" rtlCol="false" tIns="50800" lIns="50800" bIns="50800" rIns="50800"/>
              <a:lstStyle/>
              <a:p>
                <a:pPr algn="l">
                  <a:lnSpc>
                    <a:spcPts val="3919"/>
                  </a:lnSpc>
                </a:pPr>
              </a:p>
            </p:txBody>
          </p:sp>
        </p:grpSp>
        <p:grpSp>
          <p:nvGrpSpPr>
            <p:cNvPr name="Group 37" id="37"/>
            <p:cNvGrpSpPr/>
            <p:nvPr/>
          </p:nvGrpSpPr>
          <p:grpSpPr>
            <a:xfrm rot="0">
              <a:off x="255527" y="0"/>
              <a:ext cx="10701940" cy="1507270"/>
              <a:chOff x="0" y="0"/>
              <a:chExt cx="2113963" cy="297732"/>
            </a:xfrm>
          </p:grpSpPr>
          <p:sp>
            <p:nvSpPr>
              <p:cNvPr name="Freeform 38" id="38"/>
              <p:cNvSpPr/>
              <p:nvPr/>
            </p:nvSpPr>
            <p:spPr>
              <a:xfrm flipH="false" flipV="false" rot="0">
                <a:off x="0" y="0"/>
                <a:ext cx="2113963" cy="297732"/>
              </a:xfrm>
              <a:custGeom>
                <a:avLst/>
                <a:gdLst/>
                <a:ahLst/>
                <a:cxnLst/>
                <a:rect r="r" b="b" t="t" l="l"/>
                <a:pathLst>
                  <a:path h="297732" w="2113963">
                    <a:moveTo>
                      <a:pt x="49192" y="0"/>
                    </a:moveTo>
                    <a:lnTo>
                      <a:pt x="2064771" y="0"/>
                    </a:lnTo>
                    <a:cubicBezTo>
                      <a:pt x="2077818" y="0"/>
                      <a:pt x="2090330" y="5183"/>
                      <a:pt x="2099555" y="14408"/>
                    </a:cubicBezTo>
                    <a:cubicBezTo>
                      <a:pt x="2108781" y="23633"/>
                      <a:pt x="2113963" y="36146"/>
                      <a:pt x="2113963" y="49192"/>
                    </a:cubicBezTo>
                    <a:lnTo>
                      <a:pt x="2113963" y="248540"/>
                    </a:lnTo>
                    <a:cubicBezTo>
                      <a:pt x="2113963" y="261587"/>
                      <a:pt x="2108781" y="274099"/>
                      <a:pt x="2099555" y="283324"/>
                    </a:cubicBezTo>
                    <a:cubicBezTo>
                      <a:pt x="2090330" y="292550"/>
                      <a:pt x="2077818" y="297732"/>
                      <a:pt x="2064771" y="297732"/>
                    </a:cubicBezTo>
                    <a:lnTo>
                      <a:pt x="49192" y="297732"/>
                    </a:lnTo>
                    <a:cubicBezTo>
                      <a:pt x="36146" y="297732"/>
                      <a:pt x="23633" y="292550"/>
                      <a:pt x="14408" y="283324"/>
                    </a:cubicBezTo>
                    <a:cubicBezTo>
                      <a:pt x="5183" y="274099"/>
                      <a:pt x="0" y="261587"/>
                      <a:pt x="0" y="248540"/>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39" id="39"/>
              <p:cNvSpPr txBox="true"/>
              <p:nvPr/>
            </p:nvSpPr>
            <p:spPr>
              <a:xfrm>
                <a:off x="0" y="-47625"/>
                <a:ext cx="2113963" cy="345357"/>
              </a:xfrm>
              <a:prstGeom prst="rect">
                <a:avLst/>
              </a:prstGeom>
            </p:spPr>
            <p:txBody>
              <a:bodyPr anchor="ctr" rtlCol="false" tIns="50800" lIns="50800" bIns="50800" rIns="50800"/>
              <a:lstStyle/>
              <a:p>
                <a:pPr algn="l">
                  <a:lnSpc>
                    <a:spcPts val="3919"/>
                  </a:lnSpc>
                </a:pPr>
                <a:r>
                  <a:rPr lang="en-US" sz="2799" b="true">
                    <a:solidFill>
                      <a:srgbClr val="FFFFFF"/>
                    </a:solidFill>
                    <a:latin typeface="Montserrat Semi-Bold"/>
                    <a:ea typeface="Montserrat Semi-Bold"/>
                    <a:cs typeface="Montserrat Semi-Bold"/>
                    <a:sym typeface="Montserrat Semi-Bold"/>
                  </a:rPr>
                  <a:t>   Le manque d’eau uniquement dans les déserts</a:t>
                </a:r>
              </a:p>
            </p:txBody>
          </p:sp>
        </p:grpSp>
      </p:grpSp>
      <p:sp>
        <p:nvSpPr>
          <p:cNvPr name="Freeform 40" id="40"/>
          <p:cNvSpPr/>
          <p:nvPr/>
        </p:nvSpPr>
        <p:spPr>
          <a:xfrm flipH="false" flipV="false" rot="0">
            <a:off x="4350458" y="2588964"/>
            <a:ext cx="1055784" cy="1289507"/>
          </a:xfrm>
          <a:custGeom>
            <a:avLst/>
            <a:gdLst/>
            <a:ahLst/>
            <a:cxnLst/>
            <a:rect r="r" b="b" t="t" l="l"/>
            <a:pathLst>
              <a:path h="1289507" w="1055784">
                <a:moveTo>
                  <a:pt x="0" y="0"/>
                </a:moveTo>
                <a:lnTo>
                  <a:pt x="1055783" y="0"/>
                </a:lnTo>
                <a:lnTo>
                  <a:pt x="1055783" y="1289507"/>
                </a:lnTo>
                <a:lnTo>
                  <a:pt x="0" y="1289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1" id="41"/>
          <p:cNvSpPr/>
          <p:nvPr/>
        </p:nvSpPr>
        <p:spPr>
          <a:xfrm flipH="false" flipV="false" rot="0">
            <a:off x="4417554" y="4687392"/>
            <a:ext cx="915251" cy="1284563"/>
          </a:xfrm>
          <a:custGeom>
            <a:avLst/>
            <a:gdLst/>
            <a:ahLst/>
            <a:cxnLst/>
            <a:rect r="r" b="b" t="t" l="l"/>
            <a:pathLst>
              <a:path h="1284563" w="915251">
                <a:moveTo>
                  <a:pt x="0" y="0"/>
                </a:moveTo>
                <a:lnTo>
                  <a:pt x="915251" y="0"/>
                </a:lnTo>
                <a:lnTo>
                  <a:pt x="915251" y="1284563"/>
                </a:lnTo>
                <a:lnTo>
                  <a:pt x="0" y="128456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42" id="42"/>
          <p:cNvSpPr/>
          <p:nvPr/>
        </p:nvSpPr>
        <p:spPr>
          <a:xfrm flipH="false" flipV="false" rot="0">
            <a:off x="4335508" y="6639672"/>
            <a:ext cx="997298" cy="1303657"/>
          </a:xfrm>
          <a:custGeom>
            <a:avLst/>
            <a:gdLst/>
            <a:ahLst/>
            <a:cxnLst/>
            <a:rect r="r" b="b" t="t" l="l"/>
            <a:pathLst>
              <a:path h="1303657" w="997298">
                <a:moveTo>
                  <a:pt x="0" y="0"/>
                </a:moveTo>
                <a:lnTo>
                  <a:pt x="997297" y="0"/>
                </a:lnTo>
                <a:lnTo>
                  <a:pt x="997297" y="1303657"/>
                </a:lnTo>
                <a:lnTo>
                  <a:pt x="0" y="130365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a:ln cap="sq">
            <a:noFill/>
            <a:prstDash val="solid"/>
            <a:miter/>
          </a:ln>
        </p:spPr>
      </p:sp>
      <p:sp>
        <p:nvSpPr>
          <p:cNvPr name="Freeform 43" id="43"/>
          <p:cNvSpPr/>
          <p:nvPr/>
        </p:nvSpPr>
        <p:spPr>
          <a:xfrm flipH="false" flipV="false" rot="0">
            <a:off x="4484651" y="8339813"/>
            <a:ext cx="921591" cy="1164728"/>
          </a:xfrm>
          <a:custGeom>
            <a:avLst/>
            <a:gdLst/>
            <a:ahLst/>
            <a:cxnLst/>
            <a:rect r="r" b="b" t="t" l="l"/>
            <a:pathLst>
              <a:path h="1164728" w="921591">
                <a:moveTo>
                  <a:pt x="0" y="0"/>
                </a:moveTo>
                <a:lnTo>
                  <a:pt x="921590" y="0"/>
                </a:lnTo>
                <a:lnTo>
                  <a:pt x="921590" y="1164728"/>
                </a:lnTo>
                <a:lnTo>
                  <a:pt x="0" y="116472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44" id="44"/>
          <p:cNvSpPr txBox="true"/>
          <p:nvPr/>
        </p:nvSpPr>
        <p:spPr>
          <a:xfrm rot="0">
            <a:off x="4189190" y="1219200"/>
            <a:ext cx="9986888" cy="839669"/>
          </a:xfrm>
          <a:prstGeom prst="rect">
            <a:avLst/>
          </a:prstGeom>
        </p:spPr>
        <p:txBody>
          <a:bodyPr anchor="t" rtlCol="false" tIns="0" lIns="0" bIns="0" rIns="0">
            <a:spAutoFit/>
          </a:bodyPr>
          <a:lstStyle/>
          <a:p>
            <a:pPr algn="ctr" marL="0" indent="0" lvl="0">
              <a:lnSpc>
                <a:spcPts val="6461"/>
              </a:lnSpc>
              <a:spcBef>
                <a:spcPct val="0"/>
              </a:spcBef>
            </a:pPr>
            <a:r>
              <a:rPr lang="en-US" sz="5769">
                <a:solidFill>
                  <a:srgbClr val="2B2E44"/>
                </a:solidFill>
                <a:latin typeface="Anton"/>
                <a:ea typeface="Anton"/>
                <a:cs typeface="Anton"/>
                <a:sym typeface="Anton"/>
              </a:rPr>
              <a:t>QU’EST CE QUE LE STRESS HYDRIQUE ?</a:t>
            </a:r>
          </a:p>
        </p:txBody>
      </p:sp>
    </p:spTree>
  </p:cSld>
  <p:clrMapOvr>
    <a:masterClrMapping/>
  </p:clrMapOvr>
</p:sld>
</file>

<file path=ppt/slides/slide43.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178433">
            <a:off x="-486838" y="-445243"/>
            <a:ext cx="19261676" cy="2858353"/>
            <a:chOff x="0" y="0"/>
            <a:chExt cx="8041298" cy="1193295"/>
          </a:xfrm>
        </p:grpSpPr>
        <p:sp>
          <p:nvSpPr>
            <p:cNvPr name="Freeform 3" id="3"/>
            <p:cNvSpPr/>
            <p:nvPr/>
          </p:nvSpPr>
          <p:spPr>
            <a:xfrm flipH="false" flipV="false" rot="0">
              <a:off x="0" y="0"/>
              <a:ext cx="8041298" cy="1193295"/>
            </a:xfrm>
            <a:custGeom>
              <a:avLst/>
              <a:gdLst/>
              <a:ahLst/>
              <a:cxnLst/>
              <a:rect r="r" b="b" t="t" l="l"/>
              <a:pathLst>
                <a:path h="1193295" w="8041298">
                  <a:moveTo>
                    <a:pt x="0" y="0"/>
                  </a:moveTo>
                  <a:lnTo>
                    <a:pt x="8041298" y="0"/>
                  </a:lnTo>
                  <a:lnTo>
                    <a:pt x="8041298" y="1193295"/>
                  </a:lnTo>
                  <a:lnTo>
                    <a:pt x="0" y="1193295"/>
                  </a:lnTo>
                  <a:close/>
                </a:path>
              </a:pathLst>
            </a:custGeom>
            <a:solidFill>
              <a:srgbClr val="FF0000"/>
            </a:solidFill>
          </p:spPr>
        </p:sp>
        <p:sp>
          <p:nvSpPr>
            <p:cNvPr name="TextBox 4" id="4"/>
            <p:cNvSpPr txBox="true"/>
            <p:nvPr/>
          </p:nvSpPr>
          <p:spPr>
            <a:xfrm>
              <a:off x="0" y="-9525"/>
              <a:ext cx="8041298" cy="1202820"/>
            </a:xfrm>
            <a:prstGeom prst="rect">
              <a:avLst/>
            </a:prstGeom>
          </p:spPr>
          <p:txBody>
            <a:bodyPr anchor="ctr" rtlCol="false" tIns="16249" lIns="16249" bIns="16249" rIns="16249"/>
            <a:lstStyle/>
            <a:p>
              <a:pPr algn="ctr">
                <a:lnSpc>
                  <a:spcPts val="626"/>
                </a:lnSpc>
              </a:pPr>
            </a:p>
          </p:txBody>
        </p:sp>
      </p:grpSp>
      <p:sp>
        <p:nvSpPr>
          <p:cNvPr name="Freeform 5" id="5"/>
          <p:cNvSpPr/>
          <p:nvPr/>
        </p:nvSpPr>
        <p:spPr>
          <a:xfrm flipH="false" flipV="false" rot="0">
            <a:off x="1028700" y="3581970"/>
            <a:ext cx="3892754" cy="2744160"/>
          </a:xfrm>
          <a:custGeom>
            <a:avLst/>
            <a:gdLst/>
            <a:ahLst/>
            <a:cxnLst/>
            <a:rect r="r" b="b" t="t" l="l"/>
            <a:pathLst>
              <a:path h="2744160" w="3892754">
                <a:moveTo>
                  <a:pt x="0" y="0"/>
                </a:moveTo>
                <a:lnTo>
                  <a:pt x="3892754" y="0"/>
                </a:lnTo>
                <a:lnTo>
                  <a:pt x="3892754" y="2744160"/>
                </a:lnTo>
                <a:lnTo>
                  <a:pt x="0" y="2744160"/>
                </a:lnTo>
                <a:lnTo>
                  <a:pt x="0" y="0"/>
                </a:lnTo>
                <a:close/>
              </a:path>
            </a:pathLst>
          </a:custGeom>
          <a:blipFill>
            <a:blip r:embed="rId2"/>
            <a:stretch>
              <a:fillRect l="-21340" t="0" r="-8006" b="0"/>
            </a:stretch>
          </a:blipFill>
        </p:spPr>
      </p:sp>
      <p:grpSp>
        <p:nvGrpSpPr>
          <p:cNvPr name="Group 6" id="6"/>
          <p:cNvGrpSpPr/>
          <p:nvPr/>
        </p:nvGrpSpPr>
        <p:grpSpPr>
          <a:xfrm rot="0">
            <a:off x="599450" y="6752213"/>
            <a:ext cx="4729249" cy="2700215"/>
            <a:chOff x="0" y="0"/>
            <a:chExt cx="1049777" cy="599381"/>
          </a:xfrm>
        </p:grpSpPr>
        <p:sp>
          <p:nvSpPr>
            <p:cNvPr name="Freeform 7" id="7"/>
            <p:cNvSpPr/>
            <p:nvPr/>
          </p:nvSpPr>
          <p:spPr>
            <a:xfrm flipH="false" flipV="false" rot="0">
              <a:off x="0" y="0"/>
              <a:ext cx="1049777" cy="599381"/>
            </a:xfrm>
            <a:custGeom>
              <a:avLst/>
              <a:gdLst/>
              <a:ahLst/>
              <a:cxnLst/>
              <a:rect r="r" b="b" t="t" l="l"/>
              <a:pathLst>
                <a:path h="599381" w="1049777">
                  <a:moveTo>
                    <a:pt x="0" y="0"/>
                  </a:moveTo>
                  <a:lnTo>
                    <a:pt x="1049777" y="0"/>
                  </a:lnTo>
                  <a:lnTo>
                    <a:pt x="1049777" y="599381"/>
                  </a:lnTo>
                  <a:lnTo>
                    <a:pt x="0" y="599381"/>
                  </a:lnTo>
                  <a:close/>
                </a:path>
              </a:pathLst>
            </a:custGeom>
            <a:solidFill>
              <a:srgbClr val="2B2E44"/>
            </a:solidFill>
          </p:spPr>
        </p:sp>
        <p:sp>
          <p:nvSpPr>
            <p:cNvPr name="TextBox 8" id="8"/>
            <p:cNvSpPr txBox="true"/>
            <p:nvPr/>
          </p:nvSpPr>
          <p:spPr>
            <a:xfrm>
              <a:off x="0" y="-9525"/>
              <a:ext cx="1049777" cy="608906"/>
            </a:xfrm>
            <a:prstGeom prst="rect">
              <a:avLst/>
            </a:prstGeom>
          </p:spPr>
          <p:txBody>
            <a:bodyPr anchor="ctr" rtlCol="false" tIns="109312" lIns="109312" bIns="109312" rIns="109312"/>
            <a:lstStyle/>
            <a:p>
              <a:pPr algn="ctr">
                <a:lnSpc>
                  <a:spcPts val="104"/>
                </a:lnSpc>
              </a:pPr>
            </a:p>
          </p:txBody>
        </p:sp>
      </p:grpSp>
      <p:sp>
        <p:nvSpPr>
          <p:cNvPr name="Freeform 9" id="9"/>
          <p:cNvSpPr/>
          <p:nvPr/>
        </p:nvSpPr>
        <p:spPr>
          <a:xfrm flipH="false" flipV="false" rot="0">
            <a:off x="5580938" y="3280619"/>
            <a:ext cx="1022179" cy="1129480"/>
          </a:xfrm>
          <a:custGeom>
            <a:avLst/>
            <a:gdLst/>
            <a:ahLst/>
            <a:cxnLst/>
            <a:rect r="r" b="b" t="t" l="l"/>
            <a:pathLst>
              <a:path h="1129480" w="1022179">
                <a:moveTo>
                  <a:pt x="0" y="0"/>
                </a:moveTo>
                <a:lnTo>
                  <a:pt x="1022179" y="0"/>
                </a:lnTo>
                <a:lnTo>
                  <a:pt x="1022179" y="1129479"/>
                </a:lnTo>
                <a:lnTo>
                  <a:pt x="0" y="112947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p:cNvSpPr/>
          <p:nvPr/>
        </p:nvSpPr>
        <p:spPr>
          <a:xfrm flipH="false" flipV="false" rot="-5662944">
            <a:off x="5928035" y="7734119"/>
            <a:ext cx="1350165" cy="1855898"/>
          </a:xfrm>
          <a:custGeom>
            <a:avLst/>
            <a:gdLst/>
            <a:ahLst/>
            <a:cxnLst/>
            <a:rect r="r" b="b" t="t" l="l"/>
            <a:pathLst>
              <a:path h="1855898" w="1350165">
                <a:moveTo>
                  <a:pt x="0" y="0"/>
                </a:moveTo>
                <a:lnTo>
                  <a:pt x="1350165" y="0"/>
                </a:lnTo>
                <a:lnTo>
                  <a:pt x="1350165" y="1855898"/>
                </a:lnTo>
                <a:lnTo>
                  <a:pt x="0" y="185589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0">
            <a:off x="13294433" y="3071069"/>
            <a:ext cx="3810004" cy="2912010"/>
          </a:xfrm>
          <a:custGeom>
            <a:avLst/>
            <a:gdLst/>
            <a:ahLst/>
            <a:cxnLst/>
            <a:rect r="r" b="b" t="t" l="l"/>
            <a:pathLst>
              <a:path h="2912010" w="3810004">
                <a:moveTo>
                  <a:pt x="0" y="0"/>
                </a:moveTo>
                <a:lnTo>
                  <a:pt x="3810005" y="0"/>
                </a:lnTo>
                <a:lnTo>
                  <a:pt x="3810005" y="2912010"/>
                </a:lnTo>
                <a:lnTo>
                  <a:pt x="0" y="2912010"/>
                </a:lnTo>
                <a:lnTo>
                  <a:pt x="0" y="0"/>
                </a:lnTo>
                <a:close/>
              </a:path>
            </a:pathLst>
          </a:custGeom>
          <a:blipFill>
            <a:blip r:embed="rId7"/>
            <a:stretch>
              <a:fillRect l="0" t="0" r="-52861" b="0"/>
            </a:stretch>
          </a:blipFill>
        </p:spPr>
      </p:sp>
      <p:sp>
        <p:nvSpPr>
          <p:cNvPr name="TextBox 12" id="12"/>
          <p:cNvSpPr txBox="true"/>
          <p:nvPr/>
        </p:nvSpPr>
        <p:spPr>
          <a:xfrm rot="-205411">
            <a:off x="5352271" y="960595"/>
            <a:ext cx="8302415" cy="942340"/>
          </a:xfrm>
          <a:prstGeom prst="rect">
            <a:avLst/>
          </a:prstGeom>
        </p:spPr>
        <p:txBody>
          <a:bodyPr anchor="t" rtlCol="false" tIns="0" lIns="0" bIns="0" rIns="0">
            <a:spAutoFit/>
          </a:bodyPr>
          <a:lstStyle/>
          <a:p>
            <a:pPr algn="ctr" marL="0" indent="0" lvl="0">
              <a:lnSpc>
                <a:spcPts val="7280"/>
              </a:lnSpc>
              <a:spcBef>
                <a:spcPct val="0"/>
              </a:spcBef>
            </a:pPr>
            <a:r>
              <a:rPr lang="en-US" sz="6500" strike="noStrike" u="none">
                <a:solidFill>
                  <a:srgbClr val="FBF3E1"/>
                </a:solidFill>
                <a:latin typeface="Anton"/>
                <a:ea typeface="Anton"/>
                <a:cs typeface="Anton"/>
                <a:sym typeface="Anton"/>
              </a:rPr>
              <a:t>STRESS HYDRIQUE</a:t>
            </a:r>
          </a:p>
        </p:txBody>
      </p:sp>
      <p:sp>
        <p:nvSpPr>
          <p:cNvPr name="TextBox 13" id="13"/>
          <p:cNvSpPr txBox="true"/>
          <p:nvPr/>
        </p:nvSpPr>
        <p:spPr>
          <a:xfrm rot="0">
            <a:off x="726344" y="6972269"/>
            <a:ext cx="4411843" cy="2174875"/>
          </a:xfrm>
          <a:prstGeom prst="rect">
            <a:avLst/>
          </a:prstGeom>
        </p:spPr>
        <p:txBody>
          <a:bodyPr anchor="t" rtlCol="false" tIns="0" lIns="0" bIns="0" rIns="0">
            <a:spAutoFit/>
          </a:bodyPr>
          <a:lstStyle/>
          <a:p>
            <a:pPr algn="ctr">
              <a:lnSpc>
                <a:spcPts val="3499"/>
              </a:lnSpc>
            </a:pPr>
            <a:r>
              <a:rPr lang="en-US" sz="2499">
                <a:solidFill>
                  <a:srgbClr val="FFF8E7"/>
                </a:solidFill>
                <a:latin typeface="Quicksand"/>
                <a:ea typeface="Quicksand"/>
                <a:cs typeface="Quicksand"/>
                <a:sym typeface="Quicksand"/>
              </a:rPr>
              <a:t> La </a:t>
            </a:r>
            <a:r>
              <a:rPr lang="en-US" b="true" sz="2499">
                <a:solidFill>
                  <a:srgbClr val="FFF8E7"/>
                </a:solidFill>
                <a:latin typeface="Quicksand Bold"/>
                <a:ea typeface="Quicksand Bold"/>
                <a:cs typeface="Quicksand Bold"/>
                <a:sym typeface="Quicksand Bold"/>
              </a:rPr>
              <a:t>fabrication de puces électroniques </a:t>
            </a:r>
            <a:r>
              <a:rPr lang="en-US" sz="2499">
                <a:solidFill>
                  <a:srgbClr val="FFF8E7"/>
                </a:solidFill>
                <a:latin typeface="Quicksand"/>
                <a:ea typeface="Quicksand"/>
                <a:cs typeface="Quicksand"/>
                <a:sym typeface="Quicksand"/>
              </a:rPr>
              <a:t>nécessite une grande précision. On nettoie donc les matériaux avec beaucoup d’eau propre.</a:t>
            </a:r>
          </a:p>
        </p:txBody>
      </p:sp>
      <p:sp>
        <p:nvSpPr>
          <p:cNvPr name="TextBox 14" id="14"/>
          <p:cNvSpPr txBox="true"/>
          <p:nvPr/>
        </p:nvSpPr>
        <p:spPr>
          <a:xfrm rot="0">
            <a:off x="6092028" y="4225625"/>
            <a:ext cx="5139025" cy="3348609"/>
          </a:xfrm>
          <a:prstGeom prst="rect">
            <a:avLst/>
          </a:prstGeom>
        </p:spPr>
        <p:txBody>
          <a:bodyPr anchor="t" rtlCol="false" tIns="0" lIns="0" bIns="0" rIns="0">
            <a:spAutoFit/>
          </a:bodyPr>
          <a:lstStyle/>
          <a:p>
            <a:pPr algn="ctr">
              <a:lnSpc>
                <a:spcPts val="2687"/>
              </a:lnSpc>
            </a:pPr>
            <a:r>
              <a:rPr lang="en-US" sz="2399">
                <a:solidFill>
                  <a:srgbClr val="2B2E44"/>
                </a:solidFill>
                <a:latin typeface="Quicksand"/>
                <a:ea typeface="Quicksand"/>
                <a:cs typeface="Quicksand"/>
                <a:sym typeface="Quicksand"/>
              </a:rPr>
              <a:t>Une des plus grosses usines de composants électroniques se trouve à Taiwan (TSMC).</a:t>
            </a:r>
          </a:p>
          <a:p>
            <a:pPr algn="ctr">
              <a:lnSpc>
                <a:spcPts val="2687"/>
              </a:lnSpc>
            </a:pPr>
            <a:r>
              <a:rPr lang="en-US" sz="2399" b="true">
                <a:solidFill>
                  <a:srgbClr val="2B2E44"/>
                </a:solidFill>
                <a:latin typeface="Quicksand Bold"/>
                <a:ea typeface="Quicksand Bold"/>
                <a:cs typeface="Quicksand Bold"/>
                <a:sym typeface="Quicksand Bold"/>
              </a:rPr>
              <a:t>En 2019, TSMC utilisait l’équivalent de 60 piscines olympiques par jour.</a:t>
            </a:r>
          </a:p>
          <a:p>
            <a:pPr algn="ctr">
              <a:lnSpc>
                <a:spcPts val="2687"/>
              </a:lnSpc>
            </a:pPr>
          </a:p>
          <a:p>
            <a:pPr algn="ctr">
              <a:lnSpc>
                <a:spcPts val="2687"/>
              </a:lnSpc>
              <a:spcBef>
                <a:spcPct val="0"/>
              </a:spcBef>
            </a:pPr>
            <a:r>
              <a:rPr lang="en-US" sz="2399">
                <a:solidFill>
                  <a:srgbClr val="2B2E44"/>
                </a:solidFill>
                <a:latin typeface="Quicksand"/>
                <a:ea typeface="Quicksand"/>
                <a:cs typeface="Quicksand"/>
                <a:sym typeface="Quicksand"/>
              </a:rPr>
              <a:t>À Taïwan, la sécheresse de 2021 a entraîné </a:t>
            </a:r>
            <a:r>
              <a:rPr lang="en-US" sz="2399">
                <a:solidFill>
                  <a:srgbClr val="2B2E44"/>
                </a:solidFill>
                <a:latin typeface="Quicksand"/>
                <a:ea typeface="Quicksand"/>
                <a:cs typeface="Quicksand"/>
                <a:sym typeface="Quicksand"/>
              </a:rPr>
              <a:t>des restrictions d’eau sur les terres agricoles pour ne pas baisser la production de l’usine.</a:t>
            </a:r>
          </a:p>
        </p:txBody>
      </p:sp>
      <p:grpSp>
        <p:nvGrpSpPr>
          <p:cNvPr name="Group 15" id="15"/>
          <p:cNvGrpSpPr/>
          <p:nvPr/>
        </p:nvGrpSpPr>
        <p:grpSpPr>
          <a:xfrm rot="0">
            <a:off x="12823809" y="6266288"/>
            <a:ext cx="4751254" cy="3358460"/>
            <a:chOff x="0" y="0"/>
            <a:chExt cx="1054661" cy="745495"/>
          </a:xfrm>
        </p:grpSpPr>
        <p:sp>
          <p:nvSpPr>
            <p:cNvPr name="Freeform 16" id="16"/>
            <p:cNvSpPr/>
            <p:nvPr/>
          </p:nvSpPr>
          <p:spPr>
            <a:xfrm flipH="false" flipV="false" rot="0">
              <a:off x="0" y="0"/>
              <a:ext cx="1054661" cy="745495"/>
            </a:xfrm>
            <a:custGeom>
              <a:avLst/>
              <a:gdLst/>
              <a:ahLst/>
              <a:cxnLst/>
              <a:rect r="r" b="b" t="t" l="l"/>
              <a:pathLst>
                <a:path h="745495" w="1054661">
                  <a:moveTo>
                    <a:pt x="0" y="0"/>
                  </a:moveTo>
                  <a:lnTo>
                    <a:pt x="1054661" y="0"/>
                  </a:lnTo>
                  <a:lnTo>
                    <a:pt x="1054661" y="745495"/>
                  </a:lnTo>
                  <a:lnTo>
                    <a:pt x="0" y="745495"/>
                  </a:lnTo>
                  <a:close/>
                </a:path>
              </a:pathLst>
            </a:custGeom>
            <a:solidFill>
              <a:srgbClr val="2B2E44"/>
            </a:solidFill>
          </p:spPr>
        </p:sp>
        <p:sp>
          <p:nvSpPr>
            <p:cNvPr name="TextBox 17" id="17"/>
            <p:cNvSpPr txBox="true"/>
            <p:nvPr/>
          </p:nvSpPr>
          <p:spPr>
            <a:xfrm>
              <a:off x="0" y="-9525"/>
              <a:ext cx="1054661" cy="755020"/>
            </a:xfrm>
            <a:prstGeom prst="rect">
              <a:avLst/>
            </a:prstGeom>
          </p:spPr>
          <p:txBody>
            <a:bodyPr anchor="ctr" rtlCol="false" tIns="109312" lIns="109312" bIns="109312" rIns="109312"/>
            <a:lstStyle/>
            <a:p>
              <a:pPr algn="ctr">
                <a:lnSpc>
                  <a:spcPts val="104"/>
                </a:lnSpc>
              </a:pPr>
            </a:p>
          </p:txBody>
        </p:sp>
      </p:grpSp>
      <p:sp>
        <p:nvSpPr>
          <p:cNvPr name="TextBox 18" id="18"/>
          <p:cNvSpPr txBox="true"/>
          <p:nvPr/>
        </p:nvSpPr>
        <p:spPr>
          <a:xfrm rot="0">
            <a:off x="12993514" y="6486343"/>
            <a:ext cx="4411843" cy="2966085"/>
          </a:xfrm>
          <a:prstGeom prst="rect">
            <a:avLst/>
          </a:prstGeom>
        </p:spPr>
        <p:txBody>
          <a:bodyPr anchor="t" rtlCol="false" tIns="0" lIns="0" bIns="0" rIns="0">
            <a:spAutoFit/>
          </a:bodyPr>
          <a:lstStyle/>
          <a:p>
            <a:pPr algn="ctr">
              <a:lnSpc>
                <a:spcPts val="2940"/>
              </a:lnSpc>
            </a:pPr>
            <a:r>
              <a:rPr lang="en-US" sz="2100">
                <a:solidFill>
                  <a:srgbClr val="FFF8E7"/>
                </a:solidFill>
                <a:latin typeface="Quicksand"/>
                <a:ea typeface="Quicksand"/>
                <a:cs typeface="Quicksand"/>
                <a:sym typeface="Quicksand"/>
              </a:rPr>
              <a:t> </a:t>
            </a:r>
            <a:r>
              <a:rPr lang="en-US" b="true" sz="2100">
                <a:solidFill>
                  <a:srgbClr val="FFF8E7"/>
                </a:solidFill>
                <a:latin typeface="Quicksand Bold"/>
                <a:ea typeface="Quicksand Bold"/>
                <a:cs typeface="Quicksand Bold"/>
                <a:sym typeface="Quicksand Bold"/>
              </a:rPr>
              <a:t>L’extraction minière</a:t>
            </a:r>
            <a:r>
              <a:rPr lang="en-US" sz="2100">
                <a:solidFill>
                  <a:srgbClr val="FFF8E7"/>
                </a:solidFill>
                <a:latin typeface="Quicksand"/>
                <a:ea typeface="Quicksand"/>
                <a:cs typeface="Quicksand"/>
                <a:sym typeface="Quicksand"/>
              </a:rPr>
              <a:t> consomme be</a:t>
            </a:r>
            <a:r>
              <a:rPr lang="en-US" sz="2100">
                <a:solidFill>
                  <a:srgbClr val="FFF8E7"/>
                </a:solidFill>
                <a:latin typeface="Quicksand"/>
                <a:ea typeface="Quicksand"/>
                <a:cs typeface="Quicksand"/>
                <a:sym typeface="Quicksand"/>
              </a:rPr>
              <a:t>a</a:t>
            </a:r>
            <a:r>
              <a:rPr lang="en-US" sz="2100">
                <a:solidFill>
                  <a:srgbClr val="FFF8E7"/>
                </a:solidFill>
                <a:latin typeface="Quicksand"/>
                <a:ea typeface="Quicksand"/>
                <a:cs typeface="Quicksand"/>
                <a:sym typeface="Quicksand"/>
              </a:rPr>
              <a:t>ucoup</a:t>
            </a:r>
            <a:r>
              <a:rPr lang="en-US" sz="2100">
                <a:solidFill>
                  <a:srgbClr val="FFF8E7"/>
                </a:solidFill>
                <a:latin typeface="Quicksand"/>
                <a:ea typeface="Quicksand"/>
                <a:cs typeface="Quicksand"/>
                <a:sym typeface="Quicksand"/>
              </a:rPr>
              <a:t> d’eau, no</a:t>
            </a:r>
            <a:r>
              <a:rPr lang="en-US" sz="2100">
                <a:solidFill>
                  <a:srgbClr val="FFF8E7"/>
                </a:solidFill>
                <a:latin typeface="Quicksand"/>
                <a:ea typeface="Quicksand"/>
                <a:cs typeface="Quicksand"/>
                <a:sym typeface="Quicksand"/>
              </a:rPr>
              <a:t>tamment pour</a:t>
            </a:r>
            <a:r>
              <a:rPr lang="en-US" sz="2100">
                <a:solidFill>
                  <a:srgbClr val="FFF8E7"/>
                </a:solidFill>
                <a:latin typeface="Quicksand"/>
                <a:ea typeface="Quicksand"/>
                <a:cs typeface="Quicksand"/>
                <a:sym typeface="Quicksand"/>
              </a:rPr>
              <a:t> b</a:t>
            </a:r>
            <a:r>
              <a:rPr lang="en-US" sz="2100">
                <a:solidFill>
                  <a:srgbClr val="FFF8E7"/>
                </a:solidFill>
                <a:latin typeface="Quicksand"/>
                <a:ea typeface="Quicksand"/>
                <a:cs typeface="Quicksand"/>
                <a:sym typeface="Quicksand"/>
              </a:rPr>
              <a:t>ro</a:t>
            </a:r>
            <a:r>
              <a:rPr lang="en-US" sz="2100">
                <a:solidFill>
                  <a:srgbClr val="FFF8E7"/>
                </a:solidFill>
                <a:latin typeface="Quicksand"/>
                <a:ea typeface="Quicksand"/>
                <a:cs typeface="Quicksand"/>
                <a:sym typeface="Quicksand"/>
              </a:rPr>
              <a:t>y</a:t>
            </a:r>
            <a:r>
              <a:rPr lang="en-US" sz="2100">
                <a:solidFill>
                  <a:srgbClr val="FFF8E7"/>
                </a:solidFill>
                <a:latin typeface="Quicksand"/>
                <a:ea typeface="Quicksand"/>
                <a:cs typeface="Quicksand"/>
                <a:sym typeface="Quicksand"/>
              </a:rPr>
              <a:t>e</a:t>
            </a:r>
            <a:r>
              <a:rPr lang="en-US" sz="2100">
                <a:solidFill>
                  <a:srgbClr val="FFF8E7"/>
                </a:solidFill>
                <a:latin typeface="Quicksand"/>
                <a:ea typeface="Quicksand"/>
                <a:cs typeface="Quicksand"/>
                <a:sym typeface="Quicksand"/>
              </a:rPr>
              <a:t>r la roche et concentrer le minerai. Plus de 50 % de la production mondiale actuelle de cuivre est concentrée dans des zones soumises à un fort stress hydrique.</a:t>
            </a:r>
          </a:p>
        </p:txBody>
      </p:sp>
    </p:spTree>
  </p:cSld>
  <p:clrMapOvr>
    <a:masterClrMapping/>
  </p:clrMapOvr>
</p:sld>
</file>

<file path=ppt/slides/slide44.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289504" y="1515236"/>
            <a:ext cx="17708992" cy="7256528"/>
            <a:chOff x="0" y="0"/>
            <a:chExt cx="23611989" cy="9675370"/>
          </a:xfrm>
        </p:grpSpPr>
        <p:sp>
          <p:nvSpPr>
            <p:cNvPr name="Freeform 3" id="3"/>
            <p:cNvSpPr/>
            <p:nvPr/>
          </p:nvSpPr>
          <p:spPr>
            <a:xfrm flipH="false" flipV="false" rot="0">
              <a:off x="0" y="0"/>
              <a:ext cx="23611989" cy="9675370"/>
            </a:xfrm>
            <a:custGeom>
              <a:avLst/>
              <a:gdLst/>
              <a:ahLst/>
              <a:cxnLst/>
              <a:rect r="r" b="b" t="t" l="l"/>
              <a:pathLst>
                <a:path h="9675370" w="23611989">
                  <a:moveTo>
                    <a:pt x="0" y="0"/>
                  </a:moveTo>
                  <a:lnTo>
                    <a:pt x="23611989" y="0"/>
                  </a:lnTo>
                  <a:lnTo>
                    <a:pt x="23611989" y="9675370"/>
                  </a:lnTo>
                  <a:lnTo>
                    <a:pt x="0" y="9675370"/>
                  </a:lnTo>
                  <a:lnTo>
                    <a:pt x="0" y="0"/>
                  </a:lnTo>
                  <a:close/>
                </a:path>
              </a:pathLst>
            </a:custGeom>
            <a:blipFill>
              <a:blip r:embed="rId2"/>
              <a:stretch>
                <a:fillRect l="-305" t="0" r="-305" b="0"/>
              </a:stretch>
            </a:blipFill>
          </p:spPr>
        </p:sp>
        <p:sp>
          <p:nvSpPr>
            <p:cNvPr name="Freeform 4" id="4"/>
            <p:cNvSpPr/>
            <p:nvPr/>
          </p:nvSpPr>
          <p:spPr>
            <a:xfrm flipH="false" flipV="false" rot="0">
              <a:off x="20395879" y="3529280"/>
              <a:ext cx="2394952" cy="1750578"/>
            </a:xfrm>
            <a:custGeom>
              <a:avLst/>
              <a:gdLst/>
              <a:ahLst/>
              <a:cxnLst/>
              <a:rect r="r" b="b" t="t" l="l"/>
              <a:pathLst>
                <a:path h="1750578" w="2394952">
                  <a:moveTo>
                    <a:pt x="0" y="0"/>
                  </a:moveTo>
                  <a:lnTo>
                    <a:pt x="2394953" y="0"/>
                  </a:lnTo>
                  <a:lnTo>
                    <a:pt x="2394953" y="1750577"/>
                  </a:lnTo>
                  <a:lnTo>
                    <a:pt x="0" y="1750577"/>
                  </a:lnTo>
                  <a:lnTo>
                    <a:pt x="0" y="0"/>
                  </a:lnTo>
                  <a:close/>
                </a:path>
              </a:pathLst>
            </a:custGeom>
            <a:blipFill>
              <a:blip r:embed="rId3"/>
              <a:stretch>
                <a:fillRect l="-2" t="0" r="-2" b="0"/>
              </a:stretch>
            </a:blipFill>
          </p:spPr>
        </p:sp>
        <p:sp>
          <p:nvSpPr>
            <p:cNvPr name="Freeform 5" id="5"/>
            <p:cNvSpPr/>
            <p:nvPr/>
          </p:nvSpPr>
          <p:spPr>
            <a:xfrm flipH="false" flipV="false" rot="0">
              <a:off x="764164" y="3529280"/>
              <a:ext cx="2557464" cy="1869365"/>
            </a:xfrm>
            <a:custGeom>
              <a:avLst/>
              <a:gdLst/>
              <a:ahLst/>
              <a:cxnLst/>
              <a:rect r="r" b="b" t="t" l="l"/>
              <a:pathLst>
                <a:path h="1869365" w="2557464">
                  <a:moveTo>
                    <a:pt x="0" y="0"/>
                  </a:moveTo>
                  <a:lnTo>
                    <a:pt x="2557464" y="0"/>
                  </a:lnTo>
                  <a:lnTo>
                    <a:pt x="2557464" y="1869364"/>
                  </a:lnTo>
                  <a:lnTo>
                    <a:pt x="0" y="1869364"/>
                  </a:lnTo>
                  <a:lnTo>
                    <a:pt x="0" y="0"/>
                  </a:lnTo>
                  <a:close/>
                </a:path>
              </a:pathLst>
            </a:custGeom>
            <a:blipFill>
              <a:blip r:embed="rId4"/>
              <a:stretch>
                <a:fillRect l="-2" t="0" r="-2" b="0"/>
              </a:stretch>
            </a:blipFill>
          </p:spPr>
        </p:sp>
        <p:sp>
          <p:nvSpPr>
            <p:cNvPr name="Freeform 6" id="6"/>
            <p:cNvSpPr/>
            <p:nvPr/>
          </p:nvSpPr>
          <p:spPr>
            <a:xfrm flipH="false" flipV="false" rot="0">
              <a:off x="4124042"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5"/>
              <a:stretch>
                <a:fillRect l="0" t="0" r="0" b="0"/>
              </a:stretch>
            </a:blipFill>
          </p:spPr>
        </p:sp>
        <p:sp>
          <p:nvSpPr>
            <p:cNvPr name="Freeform 7" id="7"/>
            <p:cNvSpPr/>
            <p:nvPr/>
          </p:nvSpPr>
          <p:spPr>
            <a:xfrm flipH="false" flipV="false" rot="0">
              <a:off x="7319094" y="3529280"/>
              <a:ext cx="2446196" cy="1750578"/>
            </a:xfrm>
            <a:custGeom>
              <a:avLst/>
              <a:gdLst/>
              <a:ahLst/>
              <a:cxnLst/>
              <a:rect r="r" b="b" t="t" l="l"/>
              <a:pathLst>
                <a:path h="1750578" w="2446196">
                  <a:moveTo>
                    <a:pt x="0" y="0"/>
                  </a:moveTo>
                  <a:lnTo>
                    <a:pt x="2446197" y="0"/>
                  </a:lnTo>
                  <a:lnTo>
                    <a:pt x="2446197" y="1750577"/>
                  </a:lnTo>
                  <a:lnTo>
                    <a:pt x="0" y="1750577"/>
                  </a:lnTo>
                  <a:lnTo>
                    <a:pt x="0" y="0"/>
                  </a:lnTo>
                  <a:close/>
                </a:path>
              </a:pathLst>
            </a:custGeom>
            <a:blipFill>
              <a:blip r:embed="rId6"/>
              <a:stretch>
                <a:fillRect l="0" t="-1069" r="0" b="-1069"/>
              </a:stretch>
            </a:blipFill>
          </p:spPr>
        </p:sp>
        <p:sp>
          <p:nvSpPr>
            <p:cNvPr name="Freeform 8" id="8"/>
            <p:cNvSpPr/>
            <p:nvPr/>
          </p:nvSpPr>
          <p:spPr>
            <a:xfrm flipH="false" flipV="false" rot="0">
              <a:off x="10608519"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7"/>
              <a:stretch>
                <a:fillRect l="0" t="0" r="0" b="0"/>
              </a:stretch>
            </a:blipFill>
          </p:spPr>
        </p:sp>
        <p:sp>
          <p:nvSpPr>
            <p:cNvPr name="Freeform 9" id="9"/>
            <p:cNvSpPr/>
            <p:nvPr/>
          </p:nvSpPr>
          <p:spPr>
            <a:xfrm flipH="false" flipV="false" rot="0">
              <a:off x="13841671" y="3512915"/>
              <a:ext cx="2417340" cy="1766942"/>
            </a:xfrm>
            <a:custGeom>
              <a:avLst/>
              <a:gdLst/>
              <a:ahLst/>
              <a:cxnLst/>
              <a:rect r="r" b="b" t="t" l="l"/>
              <a:pathLst>
                <a:path h="1766942" w="2417340">
                  <a:moveTo>
                    <a:pt x="0" y="0"/>
                  </a:moveTo>
                  <a:lnTo>
                    <a:pt x="2417340" y="0"/>
                  </a:lnTo>
                  <a:lnTo>
                    <a:pt x="2417340" y="1766942"/>
                  </a:lnTo>
                  <a:lnTo>
                    <a:pt x="0" y="1766942"/>
                  </a:lnTo>
                  <a:lnTo>
                    <a:pt x="0" y="0"/>
                  </a:lnTo>
                  <a:close/>
                </a:path>
              </a:pathLst>
            </a:custGeom>
            <a:blipFill>
              <a:blip r:embed="rId8"/>
              <a:stretch>
                <a:fillRect l="0" t="0" r="0" b="0"/>
              </a:stretch>
            </a:blipFill>
          </p:spPr>
        </p:sp>
        <p:sp>
          <p:nvSpPr>
            <p:cNvPr name="Freeform 10" id="10"/>
            <p:cNvSpPr/>
            <p:nvPr/>
          </p:nvSpPr>
          <p:spPr>
            <a:xfrm flipH="false" flipV="false" rot="0">
              <a:off x="17097211"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9"/>
              <a:stretch>
                <a:fillRect l="0" t="0" r="0" b="0"/>
              </a:stretch>
            </a:blipFill>
          </p:spPr>
        </p:sp>
      </p:grpSp>
      <p:sp>
        <p:nvSpPr>
          <p:cNvPr name="Freeform 11" id="11"/>
          <p:cNvSpPr/>
          <p:nvPr/>
        </p:nvSpPr>
        <p:spPr>
          <a:xfrm flipH="false" flipV="false" rot="0">
            <a:off x="9466830" y="2204916"/>
            <a:ext cx="1836767" cy="1343136"/>
          </a:xfrm>
          <a:custGeom>
            <a:avLst/>
            <a:gdLst/>
            <a:ahLst/>
            <a:cxnLst/>
            <a:rect r="r" b="b" t="t" l="l"/>
            <a:pathLst>
              <a:path h="1343136" w="1836767">
                <a:moveTo>
                  <a:pt x="0" y="0"/>
                </a:moveTo>
                <a:lnTo>
                  <a:pt x="1836767" y="0"/>
                </a:lnTo>
                <a:lnTo>
                  <a:pt x="1836767" y="1343136"/>
                </a:lnTo>
                <a:lnTo>
                  <a:pt x="0" y="1343136"/>
                </a:lnTo>
                <a:lnTo>
                  <a:pt x="0" y="0"/>
                </a:lnTo>
                <a:close/>
              </a:path>
            </a:pathLst>
          </a:custGeom>
          <a:blipFill>
            <a:blip r:embed="rId10"/>
            <a:stretch>
              <a:fillRect l="0" t="0" r="0" b="0"/>
            </a:stretch>
          </a:blipFill>
        </p:spPr>
      </p:sp>
      <p:sp>
        <p:nvSpPr>
          <p:cNvPr name="Freeform 12" id="12"/>
          <p:cNvSpPr/>
          <p:nvPr/>
        </p:nvSpPr>
        <p:spPr>
          <a:xfrm flipH="false" flipV="false" rot="0">
            <a:off x="7192065" y="6133111"/>
            <a:ext cx="1874375" cy="1370064"/>
          </a:xfrm>
          <a:custGeom>
            <a:avLst/>
            <a:gdLst/>
            <a:ahLst/>
            <a:cxnLst/>
            <a:rect r="r" b="b" t="t" l="l"/>
            <a:pathLst>
              <a:path h="1370064" w="1874375">
                <a:moveTo>
                  <a:pt x="0" y="0"/>
                </a:moveTo>
                <a:lnTo>
                  <a:pt x="1874374" y="0"/>
                </a:lnTo>
                <a:lnTo>
                  <a:pt x="1874374" y="1370064"/>
                </a:lnTo>
                <a:lnTo>
                  <a:pt x="0" y="1370064"/>
                </a:lnTo>
                <a:lnTo>
                  <a:pt x="0" y="0"/>
                </a:lnTo>
                <a:close/>
              </a:path>
            </a:pathLst>
          </a:custGeom>
          <a:blipFill>
            <a:blip r:embed="rId11"/>
            <a:stretch>
              <a:fillRect l="0" t="0" r="0" b="0"/>
            </a:stretch>
          </a:blipFill>
        </p:spPr>
      </p:sp>
      <p:sp>
        <p:nvSpPr>
          <p:cNvPr name="Freeform 13" id="13"/>
          <p:cNvSpPr/>
          <p:nvPr/>
        </p:nvSpPr>
        <p:spPr>
          <a:xfrm flipH="false" flipV="false" rot="0">
            <a:off x="4546889" y="2204916"/>
            <a:ext cx="1837535" cy="1343136"/>
          </a:xfrm>
          <a:custGeom>
            <a:avLst/>
            <a:gdLst/>
            <a:ahLst/>
            <a:cxnLst/>
            <a:rect r="r" b="b" t="t" l="l"/>
            <a:pathLst>
              <a:path h="1343136" w="1837535">
                <a:moveTo>
                  <a:pt x="0" y="0"/>
                </a:moveTo>
                <a:lnTo>
                  <a:pt x="1837535" y="0"/>
                </a:lnTo>
                <a:lnTo>
                  <a:pt x="1837535" y="1343136"/>
                </a:lnTo>
                <a:lnTo>
                  <a:pt x="0" y="1343136"/>
                </a:lnTo>
                <a:lnTo>
                  <a:pt x="0" y="0"/>
                </a:lnTo>
                <a:close/>
              </a:path>
            </a:pathLst>
          </a:custGeom>
          <a:blipFill>
            <a:blip r:embed="rId12"/>
            <a:stretch>
              <a:fillRect l="0" t="0" r="0" b="0"/>
            </a:stretch>
          </a:blipFill>
        </p:spPr>
      </p:sp>
      <p:grpSp>
        <p:nvGrpSpPr>
          <p:cNvPr name="Group 14" id="14"/>
          <p:cNvGrpSpPr/>
          <p:nvPr/>
        </p:nvGrpSpPr>
        <p:grpSpPr>
          <a:xfrm rot="0">
            <a:off x="2990059" y="623998"/>
            <a:ext cx="12307882" cy="8634302"/>
            <a:chOff x="0" y="0"/>
            <a:chExt cx="1158617" cy="812800"/>
          </a:xfrm>
        </p:grpSpPr>
        <p:sp>
          <p:nvSpPr>
            <p:cNvPr name="Freeform 15" id="15"/>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3"/>
              <a:stretch>
                <a:fillRect l="0" t="-2094" r="0" b="-2094"/>
              </a:stretch>
            </a:blipFill>
          </p:spPr>
        </p:sp>
      </p:grpSp>
      <p:sp>
        <p:nvSpPr>
          <p:cNvPr name="Freeform 16" id="16"/>
          <p:cNvSpPr/>
          <p:nvPr/>
        </p:nvSpPr>
        <p:spPr>
          <a:xfrm flipH="false" flipV="false" rot="0">
            <a:off x="875685" y="2102716"/>
            <a:ext cx="1977354" cy="1445336"/>
          </a:xfrm>
          <a:custGeom>
            <a:avLst/>
            <a:gdLst/>
            <a:ahLst/>
            <a:cxnLst/>
            <a:rect r="r" b="b" t="t" l="l"/>
            <a:pathLst>
              <a:path h="1445336" w="1977354">
                <a:moveTo>
                  <a:pt x="0" y="0"/>
                </a:moveTo>
                <a:lnTo>
                  <a:pt x="1977353" y="0"/>
                </a:lnTo>
                <a:lnTo>
                  <a:pt x="1977353" y="1445336"/>
                </a:lnTo>
                <a:lnTo>
                  <a:pt x="0" y="1445336"/>
                </a:lnTo>
                <a:lnTo>
                  <a:pt x="0" y="0"/>
                </a:lnTo>
                <a:close/>
              </a:path>
            </a:pathLst>
          </a:custGeom>
          <a:blipFill>
            <a:blip r:embed="rId14"/>
            <a:stretch>
              <a:fillRect l="-2" t="0" r="-2" b="0"/>
            </a:stretch>
          </a:blipFill>
        </p:spPr>
      </p:sp>
    </p:spTree>
  </p:cSld>
  <p:clrMapOvr>
    <a:masterClrMapping/>
  </p:clrMapOvr>
</p:sld>
</file>

<file path=ppt/slides/slide45.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289504" y="1515236"/>
            <a:ext cx="17708992" cy="7256528"/>
            <a:chOff x="0" y="0"/>
            <a:chExt cx="23611989" cy="9675370"/>
          </a:xfrm>
        </p:grpSpPr>
        <p:sp>
          <p:nvSpPr>
            <p:cNvPr name="Freeform 3" id="3"/>
            <p:cNvSpPr/>
            <p:nvPr/>
          </p:nvSpPr>
          <p:spPr>
            <a:xfrm flipH="false" flipV="false" rot="0">
              <a:off x="0" y="0"/>
              <a:ext cx="23611989" cy="9675370"/>
            </a:xfrm>
            <a:custGeom>
              <a:avLst/>
              <a:gdLst/>
              <a:ahLst/>
              <a:cxnLst/>
              <a:rect r="r" b="b" t="t" l="l"/>
              <a:pathLst>
                <a:path h="9675370" w="23611989">
                  <a:moveTo>
                    <a:pt x="0" y="0"/>
                  </a:moveTo>
                  <a:lnTo>
                    <a:pt x="23611989" y="0"/>
                  </a:lnTo>
                  <a:lnTo>
                    <a:pt x="23611989" y="9675370"/>
                  </a:lnTo>
                  <a:lnTo>
                    <a:pt x="0" y="9675370"/>
                  </a:lnTo>
                  <a:lnTo>
                    <a:pt x="0" y="0"/>
                  </a:lnTo>
                  <a:close/>
                </a:path>
              </a:pathLst>
            </a:custGeom>
            <a:blipFill>
              <a:blip r:embed="rId2"/>
              <a:stretch>
                <a:fillRect l="-305" t="0" r="-305" b="0"/>
              </a:stretch>
            </a:blipFill>
          </p:spPr>
        </p:sp>
        <p:sp>
          <p:nvSpPr>
            <p:cNvPr name="Freeform 4" id="4"/>
            <p:cNvSpPr/>
            <p:nvPr/>
          </p:nvSpPr>
          <p:spPr>
            <a:xfrm flipH="false" flipV="false" rot="0">
              <a:off x="20357779" y="3529280"/>
              <a:ext cx="2394952" cy="1750578"/>
            </a:xfrm>
            <a:custGeom>
              <a:avLst/>
              <a:gdLst/>
              <a:ahLst/>
              <a:cxnLst/>
              <a:rect r="r" b="b" t="t" l="l"/>
              <a:pathLst>
                <a:path h="1750578" w="2394952">
                  <a:moveTo>
                    <a:pt x="0" y="0"/>
                  </a:moveTo>
                  <a:lnTo>
                    <a:pt x="2394953" y="0"/>
                  </a:lnTo>
                  <a:lnTo>
                    <a:pt x="2394953" y="1750577"/>
                  </a:lnTo>
                  <a:lnTo>
                    <a:pt x="0" y="1750577"/>
                  </a:lnTo>
                  <a:lnTo>
                    <a:pt x="0" y="0"/>
                  </a:lnTo>
                  <a:close/>
                </a:path>
              </a:pathLst>
            </a:custGeom>
            <a:blipFill>
              <a:blip r:embed="rId3"/>
              <a:stretch>
                <a:fillRect l="-2" t="0" r="-2" b="0"/>
              </a:stretch>
            </a:blipFill>
          </p:spPr>
        </p:sp>
        <p:sp>
          <p:nvSpPr>
            <p:cNvPr name="Freeform 5" id="5"/>
            <p:cNvSpPr/>
            <p:nvPr/>
          </p:nvSpPr>
          <p:spPr>
            <a:xfrm flipH="false" flipV="false" rot="0">
              <a:off x="764164" y="3529280"/>
              <a:ext cx="2557464" cy="1869365"/>
            </a:xfrm>
            <a:custGeom>
              <a:avLst/>
              <a:gdLst/>
              <a:ahLst/>
              <a:cxnLst/>
              <a:rect r="r" b="b" t="t" l="l"/>
              <a:pathLst>
                <a:path h="1869365" w="2557464">
                  <a:moveTo>
                    <a:pt x="0" y="0"/>
                  </a:moveTo>
                  <a:lnTo>
                    <a:pt x="2557464" y="0"/>
                  </a:lnTo>
                  <a:lnTo>
                    <a:pt x="2557464" y="1869364"/>
                  </a:lnTo>
                  <a:lnTo>
                    <a:pt x="0" y="1869364"/>
                  </a:lnTo>
                  <a:lnTo>
                    <a:pt x="0" y="0"/>
                  </a:lnTo>
                  <a:close/>
                </a:path>
              </a:pathLst>
            </a:custGeom>
            <a:blipFill>
              <a:blip r:embed="rId4"/>
              <a:stretch>
                <a:fillRect l="-2" t="0" r="-2" b="0"/>
              </a:stretch>
            </a:blipFill>
          </p:spPr>
        </p:sp>
        <p:sp>
          <p:nvSpPr>
            <p:cNvPr name="Freeform 6" id="6"/>
            <p:cNvSpPr/>
            <p:nvPr/>
          </p:nvSpPr>
          <p:spPr>
            <a:xfrm flipH="false" flipV="false" rot="0">
              <a:off x="4073242"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5"/>
              <a:stretch>
                <a:fillRect l="-2" t="0" r="-2" b="0"/>
              </a:stretch>
            </a:blipFill>
          </p:spPr>
        </p:sp>
        <p:sp>
          <p:nvSpPr>
            <p:cNvPr name="Freeform 7" id="7"/>
            <p:cNvSpPr/>
            <p:nvPr/>
          </p:nvSpPr>
          <p:spPr>
            <a:xfrm flipH="false" flipV="false" rot="0">
              <a:off x="7319094" y="3529280"/>
              <a:ext cx="2446196" cy="1750578"/>
            </a:xfrm>
            <a:custGeom>
              <a:avLst/>
              <a:gdLst/>
              <a:ahLst/>
              <a:cxnLst/>
              <a:rect r="r" b="b" t="t" l="l"/>
              <a:pathLst>
                <a:path h="1750578" w="2446196">
                  <a:moveTo>
                    <a:pt x="0" y="0"/>
                  </a:moveTo>
                  <a:lnTo>
                    <a:pt x="2446197" y="0"/>
                  </a:lnTo>
                  <a:lnTo>
                    <a:pt x="2446197" y="1750577"/>
                  </a:lnTo>
                  <a:lnTo>
                    <a:pt x="0" y="1750577"/>
                  </a:lnTo>
                  <a:lnTo>
                    <a:pt x="0" y="0"/>
                  </a:lnTo>
                  <a:close/>
                </a:path>
              </a:pathLst>
            </a:custGeom>
            <a:blipFill>
              <a:blip r:embed="rId6"/>
              <a:stretch>
                <a:fillRect l="0" t="-1067" r="0" b="-1067"/>
              </a:stretch>
            </a:blipFill>
          </p:spPr>
        </p:sp>
        <p:sp>
          <p:nvSpPr>
            <p:cNvPr name="Freeform 8" id="8"/>
            <p:cNvSpPr/>
            <p:nvPr/>
          </p:nvSpPr>
          <p:spPr>
            <a:xfrm flipH="false" flipV="false" rot="0">
              <a:off x="10608519"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7"/>
              <a:stretch>
                <a:fillRect l="-2" t="0" r="-2" b="0"/>
              </a:stretch>
            </a:blipFill>
          </p:spPr>
        </p:sp>
        <p:sp>
          <p:nvSpPr>
            <p:cNvPr name="Freeform 9" id="9"/>
            <p:cNvSpPr/>
            <p:nvPr/>
          </p:nvSpPr>
          <p:spPr>
            <a:xfrm flipH="false" flipV="false" rot="0">
              <a:off x="13841671" y="3512915"/>
              <a:ext cx="2417340" cy="1766942"/>
            </a:xfrm>
            <a:custGeom>
              <a:avLst/>
              <a:gdLst/>
              <a:ahLst/>
              <a:cxnLst/>
              <a:rect r="r" b="b" t="t" l="l"/>
              <a:pathLst>
                <a:path h="1766942" w="2417340">
                  <a:moveTo>
                    <a:pt x="0" y="0"/>
                  </a:moveTo>
                  <a:lnTo>
                    <a:pt x="2417340" y="0"/>
                  </a:lnTo>
                  <a:lnTo>
                    <a:pt x="2417340" y="1766942"/>
                  </a:lnTo>
                  <a:lnTo>
                    <a:pt x="0" y="1766942"/>
                  </a:lnTo>
                  <a:lnTo>
                    <a:pt x="0" y="0"/>
                  </a:lnTo>
                  <a:close/>
                </a:path>
              </a:pathLst>
            </a:custGeom>
            <a:blipFill>
              <a:blip r:embed="rId8"/>
              <a:stretch>
                <a:fillRect l="-2" t="0" r="-2" b="0"/>
              </a:stretch>
            </a:blipFill>
          </p:spPr>
        </p:sp>
        <p:sp>
          <p:nvSpPr>
            <p:cNvPr name="Freeform 10" id="10"/>
            <p:cNvSpPr/>
            <p:nvPr/>
          </p:nvSpPr>
          <p:spPr>
            <a:xfrm flipH="false" flipV="false" rot="0">
              <a:off x="17097211"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9"/>
              <a:stretch>
                <a:fillRect l="-2" t="0" r="-2" b="0"/>
              </a:stretch>
            </a:blipFill>
          </p:spPr>
        </p:sp>
      </p:grpSp>
      <p:sp>
        <p:nvSpPr>
          <p:cNvPr name="Freeform 11" id="11"/>
          <p:cNvSpPr/>
          <p:nvPr/>
        </p:nvSpPr>
        <p:spPr>
          <a:xfrm flipH="false" flipV="false" rot="0">
            <a:off x="9466830" y="2151166"/>
            <a:ext cx="1836767" cy="1343136"/>
          </a:xfrm>
          <a:custGeom>
            <a:avLst/>
            <a:gdLst/>
            <a:ahLst/>
            <a:cxnLst/>
            <a:rect r="r" b="b" t="t" l="l"/>
            <a:pathLst>
              <a:path h="1343136" w="1836767">
                <a:moveTo>
                  <a:pt x="0" y="0"/>
                </a:moveTo>
                <a:lnTo>
                  <a:pt x="1836767" y="0"/>
                </a:lnTo>
                <a:lnTo>
                  <a:pt x="1836767" y="1343136"/>
                </a:lnTo>
                <a:lnTo>
                  <a:pt x="0" y="1343136"/>
                </a:lnTo>
                <a:lnTo>
                  <a:pt x="0" y="0"/>
                </a:lnTo>
                <a:close/>
              </a:path>
            </a:pathLst>
          </a:custGeom>
          <a:blipFill>
            <a:blip r:embed="rId10"/>
            <a:stretch>
              <a:fillRect l="-23" t="0" r="-23" b="0"/>
            </a:stretch>
          </a:blipFill>
        </p:spPr>
      </p:sp>
      <p:sp>
        <p:nvSpPr>
          <p:cNvPr name="Freeform 12" id="12"/>
          <p:cNvSpPr/>
          <p:nvPr/>
        </p:nvSpPr>
        <p:spPr>
          <a:xfrm flipH="false" flipV="false" rot="0">
            <a:off x="7192065" y="6133111"/>
            <a:ext cx="1874375" cy="1370064"/>
          </a:xfrm>
          <a:custGeom>
            <a:avLst/>
            <a:gdLst/>
            <a:ahLst/>
            <a:cxnLst/>
            <a:rect r="r" b="b" t="t" l="l"/>
            <a:pathLst>
              <a:path h="1370064" w="1874375">
                <a:moveTo>
                  <a:pt x="0" y="0"/>
                </a:moveTo>
                <a:lnTo>
                  <a:pt x="1874374" y="0"/>
                </a:lnTo>
                <a:lnTo>
                  <a:pt x="1874374" y="1370064"/>
                </a:lnTo>
                <a:lnTo>
                  <a:pt x="0" y="1370064"/>
                </a:lnTo>
                <a:lnTo>
                  <a:pt x="0" y="0"/>
                </a:lnTo>
                <a:close/>
              </a:path>
            </a:pathLst>
          </a:custGeom>
          <a:blipFill>
            <a:blip r:embed="rId11"/>
            <a:stretch>
              <a:fillRect l="-2" t="0" r="-2" b="0"/>
            </a:stretch>
          </a:blipFill>
        </p:spPr>
      </p:sp>
      <p:sp>
        <p:nvSpPr>
          <p:cNvPr name="Freeform 13" id="13"/>
          <p:cNvSpPr/>
          <p:nvPr/>
        </p:nvSpPr>
        <p:spPr>
          <a:xfrm flipH="false" flipV="false" rot="0">
            <a:off x="4546889" y="2204916"/>
            <a:ext cx="1837535" cy="1343136"/>
          </a:xfrm>
          <a:custGeom>
            <a:avLst/>
            <a:gdLst/>
            <a:ahLst/>
            <a:cxnLst/>
            <a:rect r="r" b="b" t="t" l="l"/>
            <a:pathLst>
              <a:path h="1343136" w="1837535">
                <a:moveTo>
                  <a:pt x="0" y="0"/>
                </a:moveTo>
                <a:lnTo>
                  <a:pt x="1837535" y="0"/>
                </a:lnTo>
                <a:lnTo>
                  <a:pt x="1837535" y="1343136"/>
                </a:lnTo>
                <a:lnTo>
                  <a:pt x="0" y="1343136"/>
                </a:lnTo>
                <a:lnTo>
                  <a:pt x="0" y="0"/>
                </a:lnTo>
                <a:close/>
              </a:path>
            </a:pathLst>
          </a:custGeom>
          <a:blipFill>
            <a:blip r:embed="rId12"/>
            <a:stretch>
              <a:fillRect l="-2" t="0" r="-2" b="0"/>
            </a:stretch>
          </a:blipFill>
        </p:spPr>
      </p:sp>
      <p:grpSp>
        <p:nvGrpSpPr>
          <p:cNvPr name="Group 14" id="14"/>
          <p:cNvGrpSpPr/>
          <p:nvPr/>
        </p:nvGrpSpPr>
        <p:grpSpPr>
          <a:xfrm rot="0">
            <a:off x="15520082" y="2156466"/>
            <a:ext cx="1907036" cy="1337836"/>
            <a:chOff x="0" y="0"/>
            <a:chExt cx="1158617" cy="812800"/>
          </a:xfrm>
        </p:grpSpPr>
        <p:sp>
          <p:nvSpPr>
            <p:cNvPr name="Freeform 15" id="15"/>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3"/>
              <a:stretch>
                <a:fillRect l="0" t="-2094" r="0" b="-2094"/>
              </a:stretch>
            </a:blipFill>
          </p:spPr>
        </p:sp>
      </p:grpSp>
      <p:sp>
        <p:nvSpPr>
          <p:cNvPr name="Freeform 16" id="16"/>
          <p:cNvSpPr/>
          <p:nvPr/>
        </p:nvSpPr>
        <p:spPr>
          <a:xfrm flipH="false" flipV="false" rot="0">
            <a:off x="875685" y="2102716"/>
            <a:ext cx="1977354" cy="1445336"/>
          </a:xfrm>
          <a:custGeom>
            <a:avLst/>
            <a:gdLst/>
            <a:ahLst/>
            <a:cxnLst/>
            <a:rect r="r" b="b" t="t" l="l"/>
            <a:pathLst>
              <a:path h="1445336" w="1977354">
                <a:moveTo>
                  <a:pt x="0" y="0"/>
                </a:moveTo>
                <a:lnTo>
                  <a:pt x="1977353" y="0"/>
                </a:lnTo>
                <a:lnTo>
                  <a:pt x="1977353" y="1445336"/>
                </a:lnTo>
                <a:lnTo>
                  <a:pt x="0" y="1445336"/>
                </a:lnTo>
                <a:lnTo>
                  <a:pt x="0" y="0"/>
                </a:lnTo>
                <a:close/>
              </a:path>
            </a:pathLst>
          </a:custGeom>
          <a:blipFill>
            <a:blip r:embed="rId14"/>
            <a:stretch>
              <a:fillRect l="-2" t="0" r="-2" b="0"/>
            </a:stretch>
          </a:blipFill>
        </p:spPr>
      </p:sp>
    </p:spTree>
  </p:cSld>
  <p:clrMapOvr>
    <a:masterClrMapping/>
  </p:clrMapOvr>
  <p:transition spd="fast">
    <p:fade/>
  </p:transition>
</p:sld>
</file>

<file path=ppt/slides/slide46.xml><?xml version="1.0" encoding="utf-8"?>
<p:sld xmlns:p="http://schemas.openxmlformats.org/presentationml/2006/main" xmlns:a="http://schemas.openxmlformats.org/drawingml/2006/main" xmlns:r="http://schemas.openxmlformats.org/officeDocument/2006/relationships">
  <p:cSld>
    <p:bg>
      <p:bgPr>
        <a:solidFill>
          <a:srgbClr val="FBF4EA"/>
        </a:solidFill>
      </p:bgPr>
    </p:bg>
    <p:spTree>
      <p:nvGrpSpPr>
        <p:cNvPr id="1" name=""/>
        <p:cNvGrpSpPr/>
        <p:nvPr/>
      </p:nvGrpSpPr>
      <p:grpSpPr>
        <a:xfrm>
          <a:off x="0" y="0"/>
          <a:ext cx="0" cy="0"/>
          <a:chOff x="0" y="0"/>
          <a:chExt cx="0" cy="0"/>
        </a:xfrm>
      </p:grpSpPr>
      <p:grpSp>
        <p:nvGrpSpPr>
          <p:cNvPr name="Group 2" id="2"/>
          <p:cNvGrpSpPr/>
          <p:nvPr/>
        </p:nvGrpSpPr>
        <p:grpSpPr>
          <a:xfrm rot="0">
            <a:off x="-195419" y="7374864"/>
            <a:ext cx="18678839" cy="3094625"/>
            <a:chOff x="0" y="0"/>
            <a:chExt cx="4919530" cy="815045"/>
          </a:xfrm>
        </p:grpSpPr>
        <p:sp>
          <p:nvSpPr>
            <p:cNvPr name="Freeform 3" id="3"/>
            <p:cNvSpPr/>
            <p:nvPr/>
          </p:nvSpPr>
          <p:spPr>
            <a:xfrm flipH="false" flipV="false" rot="0">
              <a:off x="0" y="0"/>
              <a:ext cx="4919530" cy="815045"/>
            </a:xfrm>
            <a:custGeom>
              <a:avLst/>
              <a:gdLst/>
              <a:ahLst/>
              <a:cxnLst/>
              <a:rect r="r" b="b" t="t" l="l"/>
              <a:pathLst>
                <a:path h="815045" w="4919530">
                  <a:moveTo>
                    <a:pt x="0" y="0"/>
                  </a:moveTo>
                  <a:lnTo>
                    <a:pt x="4919530" y="0"/>
                  </a:lnTo>
                  <a:lnTo>
                    <a:pt x="4919530" y="815045"/>
                  </a:lnTo>
                  <a:lnTo>
                    <a:pt x="0" y="815045"/>
                  </a:lnTo>
                  <a:close/>
                </a:path>
              </a:pathLst>
            </a:custGeom>
            <a:solidFill>
              <a:srgbClr val="FFA501"/>
            </a:solidFill>
            <a:ln cap="sq">
              <a:noFill/>
              <a:prstDash val="solid"/>
              <a:miter/>
            </a:ln>
          </p:spPr>
        </p:sp>
        <p:sp>
          <p:nvSpPr>
            <p:cNvPr name="TextBox 4" id="4"/>
            <p:cNvSpPr txBox="true"/>
            <p:nvPr/>
          </p:nvSpPr>
          <p:spPr>
            <a:xfrm>
              <a:off x="0" y="47625"/>
              <a:ext cx="4919530" cy="767420"/>
            </a:xfrm>
            <a:prstGeom prst="rect">
              <a:avLst/>
            </a:prstGeom>
          </p:spPr>
          <p:txBody>
            <a:bodyPr anchor="ctr" rtlCol="false" tIns="50800" lIns="50800" bIns="50800" rIns="50800"/>
            <a:lstStyle/>
            <a:p>
              <a:pPr algn="ctr" marL="0" indent="0" lvl="0">
                <a:lnSpc>
                  <a:spcPts val="6165"/>
                </a:lnSpc>
                <a:spcBef>
                  <a:spcPct val="0"/>
                </a:spcBef>
              </a:pPr>
            </a:p>
          </p:txBody>
        </p:sp>
      </p:grpSp>
      <p:grpSp>
        <p:nvGrpSpPr>
          <p:cNvPr name="Group 5" id="5"/>
          <p:cNvGrpSpPr/>
          <p:nvPr/>
        </p:nvGrpSpPr>
        <p:grpSpPr>
          <a:xfrm rot="0">
            <a:off x="2771120" y="1181100"/>
            <a:ext cx="12898160" cy="7920007"/>
            <a:chOff x="0" y="0"/>
            <a:chExt cx="3397046" cy="2085928"/>
          </a:xfrm>
        </p:grpSpPr>
        <p:sp>
          <p:nvSpPr>
            <p:cNvPr name="Freeform 6" id="6"/>
            <p:cNvSpPr/>
            <p:nvPr/>
          </p:nvSpPr>
          <p:spPr>
            <a:xfrm flipH="false" flipV="false" rot="0">
              <a:off x="0" y="0"/>
              <a:ext cx="3397046" cy="2085928"/>
            </a:xfrm>
            <a:custGeom>
              <a:avLst/>
              <a:gdLst/>
              <a:ahLst/>
              <a:cxnLst/>
              <a:rect r="r" b="b" t="t" l="l"/>
              <a:pathLst>
                <a:path h="2085928" w="3397046">
                  <a:moveTo>
                    <a:pt x="30612" y="0"/>
                  </a:moveTo>
                  <a:lnTo>
                    <a:pt x="3366434" y="0"/>
                  </a:lnTo>
                  <a:cubicBezTo>
                    <a:pt x="3383341" y="0"/>
                    <a:pt x="3397046" y="13705"/>
                    <a:pt x="3397046" y="30612"/>
                  </a:cubicBezTo>
                  <a:lnTo>
                    <a:pt x="3397046" y="2055316"/>
                  </a:lnTo>
                  <a:cubicBezTo>
                    <a:pt x="3397046" y="2072223"/>
                    <a:pt x="3383341" y="2085928"/>
                    <a:pt x="3366434" y="2085928"/>
                  </a:cubicBezTo>
                  <a:lnTo>
                    <a:pt x="30612" y="2085928"/>
                  </a:lnTo>
                  <a:cubicBezTo>
                    <a:pt x="13705" y="2085928"/>
                    <a:pt x="0" y="2072223"/>
                    <a:pt x="0" y="2055316"/>
                  </a:cubicBezTo>
                  <a:lnTo>
                    <a:pt x="0" y="30612"/>
                  </a:lnTo>
                  <a:cubicBezTo>
                    <a:pt x="0" y="13705"/>
                    <a:pt x="13705" y="0"/>
                    <a:pt x="30612" y="0"/>
                  </a:cubicBezTo>
                  <a:close/>
                </a:path>
              </a:pathLst>
            </a:custGeom>
            <a:solidFill>
              <a:srgbClr val="A6A6A6"/>
            </a:solidFill>
            <a:ln cap="rnd">
              <a:noFill/>
              <a:prstDash val="solid"/>
              <a:round/>
            </a:ln>
          </p:spPr>
        </p:sp>
        <p:sp>
          <p:nvSpPr>
            <p:cNvPr name="TextBox 7" id="7"/>
            <p:cNvSpPr txBox="true"/>
            <p:nvPr/>
          </p:nvSpPr>
          <p:spPr>
            <a:xfrm>
              <a:off x="0" y="-38100"/>
              <a:ext cx="3397046" cy="2124028"/>
            </a:xfrm>
            <a:prstGeom prst="rect">
              <a:avLst/>
            </a:prstGeom>
          </p:spPr>
          <p:txBody>
            <a:bodyPr anchor="ctr" rtlCol="false" tIns="50800" lIns="50800" bIns="50800" rIns="50800"/>
            <a:lstStyle/>
            <a:p>
              <a:pPr algn="ctr">
                <a:lnSpc>
                  <a:spcPts val="2659"/>
                </a:lnSpc>
                <a:spcBef>
                  <a:spcPct val="0"/>
                </a:spcBef>
              </a:pPr>
            </a:p>
          </p:txBody>
        </p:sp>
      </p:grpSp>
      <p:grpSp>
        <p:nvGrpSpPr>
          <p:cNvPr name="Group 8" id="8"/>
          <p:cNvGrpSpPr/>
          <p:nvPr/>
        </p:nvGrpSpPr>
        <p:grpSpPr>
          <a:xfrm rot="0">
            <a:off x="2618720" y="629679"/>
            <a:ext cx="12898160" cy="9234994"/>
            <a:chOff x="0" y="0"/>
            <a:chExt cx="3397046" cy="2432262"/>
          </a:xfrm>
        </p:grpSpPr>
        <p:sp>
          <p:nvSpPr>
            <p:cNvPr name="Freeform 9" id="9"/>
            <p:cNvSpPr/>
            <p:nvPr/>
          </p:nvSpPr>
          <p:spPr>
            <a:xfrm flipH="false" flipV="false" rot="0">
              <a:off x="0" y="0"/>
              <a:ext cx="3397046" cy="2432262"/>
            </a:xfrm>
            <a:custGeom>
              <a:avLst/>
              <a:gdLst/>
              <a:ahLst/>
              <a:cxnLst/>
              <a:rect r="r" b="b" t="t" l="l"/>
              <a:pathLst>
                <a:path h="2432262" w="3397046">
                  <a:moveTo>
                    <a:pt x="30612" y="0"/>
                  </a:moveTo>
                  <a:lnTo>
                    <a:pt x="3366434" y="0"/>
                  </a:lnTo>
                  <a:cubicBezTo>
                    <a:pt x="3383341" y="0"/>
                    <a:pt x="3397046" y="13705"/>
                    <a:pt x="3397046" y="30612"/>
                  </a:cubicBezTo>
                  <a:lnTo>
                    <a:pt x="3397046" y="2401650"/>
                  </a:lnTo>
                  <a:cubicBezTo>
                    <a:pt x="3397046" y="2409769"/>
                    <a:pt x="3393821" y="2417555"/>
                    <a:pt x="3388080" y="2423296"/>
                  </a:cubicBezTo>
                  <a:cubicBezTo>
                    <a:pt x="3382339" y="2429037"/>
                    <a:pt x="3374553" y="2432262"/>
                    <a:pt x="3366434" y="2432262"/>
                  </a:cubicBezTo>
                  <a:lnTo>
                    <a:pt x="30612" y="2432262"/>
                  </a:lnTo>
                  <a:cubicBezTo>
                    <a:pt x="13705" y="2432262"/>
                    <a:pt x="0" y="2418556"/>
                    <a:pt x="0" y="2401650"/>
                  </a:cubicBezTo>
                  <a:lnTo>
                    <a:pt x="0" y="30612"/>
                  </a:lnTo>
                  <a:cubicBezTo>
                    <a:pt x="0" y="13705"/>
                    <a:pt x="13705" y="0"/>
                    <a:pt x="30612" y="0"/>
                  </a:cubicBezTo>
                  <a:close/>
                </a:path>
              </a:pathLst>
            </a:custGeom>
            <a:solidFill>
              <a:srgbClr val="FFFFFF"/>
            </a:solidFill>
            <a:ln cap="rnd">
              <a:noFill/>
              <a:prstDash val="solid"/>
              <a:round/>
            </a:ln>
          </p:spPr>
        </p:sp>
        <p:sp>
          <p:nvSpPr>
            <p:cNvPr name="TextBox 10" id="10"/>
            <p:cNvSpPr txBox="true"/>
            <p:nvPr/>
          </p:nvSpPr>
          <p:spPr>
            <a:xfrm>
              <a:off x="0" y="-38100"/>
              <a:ext cx="3397046" cy="2470362"/>
            </a:xfrm>
            <a:prstGeom prst="rect">
              <a:avLst/>
            </a:prstGeom>
          </p:spPr>
          <p:txBody>
            <a:bodyPr anchor="ctr" rtlCol="false" tIns="50800" lIns="50800" bIns="50800" rIns="50800"/>
            <a:lstStyle/>
            <a:p>
              <a:pPr algn="ctr">
                <a:lnSpc>
                  <a:spcPts val="2659"/>
                </a:lnSpc>
                <a:spcBef>
                  <a:spcPct val="0"/>
                </a:spcBef>
              </a:pPr>
            </a:p>
          </p:txBody>
        </p:sp>
      </p:grpSp>
      <p:grpSp>
        <p:nvGrpSpPr>
          <p:cNvPr name="Group 11" id="11"/>
          <p:cNvGrpSpPr/>
          <p:nvPr/>
        </p:nvGrpSpPr>
        <p:grpSpPr>
          <a:xfrm rot="0">
            <a:off x="5642666" y="2589631"/>
            <a:ext cx="8178855" cy="1288839"/>
            <a:chOff x="0" y="0"/>
            <a:chExt cx="10905140" cy="1718452"/>
          </a:xfrm>
        </p:grpSpPr>
        <p:grpSp>
          <p:nvGrpSpPr>
            <p:cNvPr name="Group 12" id="12"/>
            <p:cNvGrpSpPr/>
            <p:nvPr/>
          </p:nvGrpSpPr>
          <p:grpSpPr>
            <a:xfrm rot="0">
              <a:off x="203200" y="207944"/>
              <a:ext cx="10701940" cy="1510509"/>
              <a:chOff x="0" y="0"/>
              <a:chExt cx="2113963" cy="298372"/>
            </a:xfrm>
          </p:grpSpPr>
          <p:sp>
            <p:nvSpPr>
              <p:cNvPr name="Freeform 13" id="13"/>
              <p:cNvSpPr/>
              <p:nvPr/>
            </p:nvSpPr>
            <p:spPr>
              <a:xfrm flipH="false" flipV="false" rot="0">
                <a:off x="0" y="0"/>
                <a:ext cx="2113963" cy="298372"/>
              </a:xfrm>
              <a:custGeom>
                <a:avLst/>
                <a:gdLst/>
                <a:ahLst/>
                <a:cxnLst/>
                <a:rect r="r" b="b" t="t" l="l"/>
                <a:pathLst>
                  <a:path h="298372" w="2113963">
                    <a:moveTo>
                      <a:pt x="49192" y="0"/>
                    </a:moveTo>
                    <a:lnTo>
                      <a:pt x="2064771" y="0"/>
                    </a:lnTo>
                    <a:cubicBezTo>
                      <a:pt x="2077818" y="0"/>
                      <a:pt x="2090330" y="5183"/>
                      <a:pt x="2099555" y="14408"/>
                    </a:cubicBezTo>
                    <a:cubicBezTo>
                      <a:pt x="2108781" y="23633"/>
                      <a:pt x="2113963" y="36146"/>
                      <a:pt x="2113963" y="49192"/>
                    </a:cubicBezTo>
                    <a:lnTo>
                      <a:pt x="2113963" y="249180"/>
                    </a:lnTo>
                    <a:cubicBezTo>
                      <a:pt x="2113963" y="262227"/>
                      <a:pt x="2108781" y="274739"/>
                      <a:pt x="2099555" y="283964"/>
                    </a:cubicBezTo>
                    <a:cubicBezTo>
                      <a:pt x="2090330" y="293189"/>
                      <a:pt x="2077818" y="298372"/>
                      <a:pt x="2064771" y="298372"/>
                    </a:cubicBezTo>
                    <a:lnTo>
                      <a:pt x="49192" y="298372"/>
                    </a:lnTo>
                    <a:cubicBezTo>
                      <a:pt x="36146" y="298372"/>
                      <a:pt x="23633" y="293189"/>
                      <a:pt x="14408" y="283964"/>
                    </a:cubicBezTo>
                    <a:cubicBezTo>
                      <a:pt x="5183" y="274739"/>
                      <a:pt x="0" y="262227"/>
                      <a:pt x="0" y="249180"/>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14" id="14"/>
              <p:cNvSpPr txBox="true"/>
              <p:nvPr/>
            </p:nvSpPr>
            <p:spPr>
              <a:xfrm>
                <a:off x="0" y="-47625"/>
                <a:ext cx="2113963" cy="345997"/>
              </a:xfrm>
              <a:prstGeom prst="rect">
                <a:avLst/>
              </a:prstGeom>
            </p:spPr>
            <p:txBody>
              <a:bodyPr anchor="ctr" rtlCol="false" tIns="50800" lIns="50800" bIns="50800" rIns="50800"/>
              <a:lstStyle/>
              <a:p>
                <a:pPr algn="l">
                  <a:lnSpc>
                    <a:spcPts val="3919"/>
                  </a:lnSpc>
                </a:pPr>
              </a:p>
            </p:txBody>
          </p:sp>
        </p:grpSp>
        <p:grpSp>
          <p:nvGrpSpPr>
            <p:cNvPr name="Group 15" id="15"/>
            <p:cNvGrpSpPr/>
            <p:nvPr/>
          </p:nvGrpSpPr>
          <p:grpSpPr>
            <a:xfrm rot="0">
              <a:off x="0" y="0"/>
              <a:ext cx="10701940" cy="1718452"/>
              <a:chOff x="0" y="0"/>
              <a:chExt cx="2113963" cy="339447"/>
            </a:xfrm>
          </p:grpSpPr>
          <p:sp>
            <p:nvSpPr>
              <p:cNvPr name="Freeform 16" id="16"/>
              <p:cNvSpPr/>
              <p:nvPr/>
            </p:nvSpPr>
            <p:spPr>
              <a:xfrm flipH="false" flipV="false" rot="0">
                <a:off x="0" y="0"/>
                <a:ext cx="2113963" cy="339447"/>
              </a:xfrm>
              <a:custGeom>
                <a:avLst/>
                <a:gdLst/>
                <a:ahLst/>
                <a:cxnLst/>
                <a:rect r="r" b="b" t="t" l="l"/>
                <a:pathLst>
                  <a:path h="339447" w="2113963">
                    <a:moveTo>
                      <a:pt x="49192" y="0"/>
                    </a:moveTo>
                    <a:lnTo>
                      <a:pt x="2064771" y="0"/>
                    </a:lnTo>
                    <a:cubicBezTo>
                      <a:pt x="2077818" y="0"/>
                      <a:pt x="2090330" y="5183"/>
                      <a:pt x="2099555" y="14408"/>
                    </a:cubicBezTo>
                    <a:cubicBezTo>
                      <a:pt x="2108781" y="23633"/>
                      <a:pt x="2113963" y="36146"/>
                      <a:pt x="2113963" y="49192"/>
                    </a:cubicBezTo>
                    <a:lnTo>
                      <a:pt x="2113963" y="290255"/>
                    </a:lnTo>
                    <a:cubicBezTo>
                      <a:pt x="2113963" y="303302"/>
                      <a:pt x="2108781" y="315814"/>
                      <a:pt x="2099555" y="325039"/>
                    </a:cubicBezTo>
                    <a:cubicBezTo>
                      <a:pt x="2090330" y="334265"/>
                      <a:pt x="2077818" y="339447"/>
                      <a:pt x="2064771" y="339447"/>
                    </a:cubicBezTo>
                    <a:lnTo>
                      <a:pt x="49192" y="339447"/>
                    </a:lnTo>
                    <a:cubicBezTo>
                      <a:pt x="36146" y="339447"/>
                      <a:pt x="23633" y="334265"/>
                      <a:pt x="14408" y="325039"/>
                    </a:cubicBezTo>
                    <a:cubicBezTo>
                      <a:pt x="5183" y="315814"/>
                      <a:pt x="0" y="303302"/>
                      <a:pt x="0" y="290255"/>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17" id="17"/>
              <p:cNvSpPr txBox="true"/>
              <p:nvPr/>
            </p:nvSpPr>
            <p:spPr>
              <a:xfrm>
                <a:off x="0" y="-47625"/>
                <a:ext cx="2113963" cy="387072"/>
              </a:xfrm>
              <a:prstGeom prst="rect">
                <a:avLst/>
              </a:prstGeom>
            </p:spPr>
            <p:txBody>
              <a:bodyPr anchor="ctr" rtlCol="false" tIns="50800" lIns="50800" bIns="50800" rIns="50800"/>
              <a:lstStyle/>
              <a:p>
                <a:pPr algn="l">
                  <a:lnSpc>
                    <a:spcPts val="3919"/>
                  </a:lnSpc>
                </a:pPr>
                <a:r>
                  <a:rPr lang="en-US" sz="2799" b="true">
                    <a:solidFill>
                      <a:srgbClr val="FFFFFF"/>
                    </a:solidFill>
                    <a:latin typeface="Montserrat Semi-Bold"/>
                    <a:ea typeface="Montserrat Semi-Bold"/>
                    <a:cs typeface="Montserrat Semi-Bold"/>
                    <a:sym typeface="Montserrat Semi-Bold"/>
                  </a:rPr>
                  <a:t>  Gardé dans un tiroir sans être utilisé</a:t>
                </a:r>
              </a:p>
            </p:txBody>
          </p:sp>
        </p:grpSp>
      </p:grpSp>
      <p:grpSp>
        <p:nvGrpSpPr>
          <p:cNvPr name="Group 18" id="18"/>
          <p:cNvGrpSpPr/>
          <p:nvPr/>
        </p:nvGrpSpPr>
        <p:grpSpPr>
          <a:xfrm rot="0">
            <a:off x="5629144" y="4567430"/>
            <a:ext cx="8026455" cy="1342867"/>
            <a:chOff x="0" y="0"/>
            <a:chExt cx="10701940" cy="1790489"/>
          </a:xfrm>
        </p:grpSpPr>
        <p:grpSp>
          <p:nvGrpSpPr>
            <p:cNvPr name="Group 19" id="19"/>
            <p:cNvGrpSpPr/>
            <p:nvPr/>
          </p:nvGrpSpPr>
          <p:grpSpPr>
            <a:xfrm rot="0">
              <a:off x="0" y="216661"/>
              <a:ext cx="10701940" cy="1573828"/>
              <a:chOff x="0" y="0"/>
              <a:chExt cx="2113963" cy="310880"/>
            </a:xfrm>
          </p:grpSpPr>
          <p:sp>
            <p:nvSpPr>
              <p:cNvPr name="Freeform 20" id="20"/>
              <p:cNvSpPr/>
              <p:nvPr/>
            </p:nvSpPr>
            <p:spPr>
              <a:xfrm flipH="false" flipV="false" rot="0">
                <a:off x="0" y="0"/>
                <a:ext cx="2113963" cy="310880"/>
              </a:xfrm>
              <a:custGeom>
                <a:avLst/>
                <a:gdLst/>
                <a:ahLst/>
                <a:cxnLst/>
                <a:rect r="r" b="b" t="t" l="l"/>
                <a:pathLst>
                  <a:path h="310880" w="2113963">
                    <a:moveTo>
                      <a:pt x="49192" y="0"/>
                    </a:moveTo>
                    <a:lnTo>
                      <a:pt x="2064771" y="0"/>
                    </a:lnTo>
                    <a:cubicBezTo>
                      <a:pt x="2077818" y="0"/>
                      <a:pt x="2090330" y="5183"/>
                      <a:pt x="2099555" y="14408"/>
                    </a:cubicBezTo>
                    <a:cubicBezTo>
                      <a:pt x="2108781" y="23633"/>
                      <a:pt x="2113963" y="36146"/>
                      <a:pt x="2113963" y="49192"/>
                    </a:cubicBezTo>
                    <a:lnTo>
                      <a:pt x="2113963" y="261688"/>
                    </a:lnTo>
                    <a:cubicBezTo>
                      <a:pt x="2113963" y="274734"/>
                      <a:pt x="2108781" y="287246"/>
                      <a:pt x="2099555" y="296472"/>
                    </a:cubicBezTo>
                    <a:cubicBezTo>
                      <a:pt x="2090330" y="305697"/>
                      <a:pt x="2077818" y="310880"/>
                      <a:pt x="2064771" y="310880"/>
                    </a:cubicBezTo>
                    <a:lnTo>
                      <a:pt x="49192" y="310880"/>
                    </a:lnTo>
                    <a:cubicBezTo>
                      <a:pt x="36146" y="310880"/>
                      <a:pt x="23633" y="305697"/>
                      <a:pt x="14408" y="296472"/>
                    </a:cubicBezTo>
                    <a:cubicBezTo>
                      <a:pt x="5183" y="287246"/>
                      <a:pt x="0" y="274734"/>
                      <a:pt x="0" y="261688"/>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21" id="21"/>
              <p:cNvSpPr txBox="true"/>
              <p:nvPr/>
            </p:nvSpPr>
            <p:spPr>
              <a:xfrm>
                <a:off x="0" y="-47625"/>
                <a:ext cx="2113963" cy="358505"/>
              </a:xfrm>
              <a:prstGeom prst="rect">
                <a:avLst/>
              </a:prstGeom>
            </p:spPr>
            <p:txBody>
              <a:bodyPr anchor="ctr" rtlCol="false" tIns="50800" lIns="50800" bIns="50800" rIns="50800"/>
              <a:lstStyle/>
              <a:p>
                <a:pPr algn="l">
                  <a:lnSpc>
                    <a:spcPts val="3919"/>
                  </a:lnSpc>
                </a:pPr>
              </a:p>
            </p:txBody>
          </p:sp>
        </p:grpSp>
        <p:grpSp>
          <p:nvGrpSpPr>
            <p:cNvPr name="Group 22" id="22"/>
            <p:cNvGrpSpPr/>
            <p:nvPr/>
          </p:nvGrpSpPr>
          <p:grpSpPr>
            <a:xfrm rot="0">
              <a:off x="0" y="0"/>
              <a:ext cx="10701940" cy="1790489"/>
              <a:chOff x="0" y="0"/>
              <a:chExt cx="2113963" cy="353677"/>
            </a:xfrm>
          </p:grpSpPr>
          <p:sp>
            <p:nvSpPr>
              <p:cNvPr name="Freeform 23" id="23"/>
              <p:cNvSpPr/>
              <p:nvPr/>
            </p:nvSpPr>
            <p:spPr>
              <a:xfrm flipH="false" flipV="false" rot="0">
                <a:off x="0" y="0"/>
                <a:ext cx="2113963" cy="353677"/>
              </a:xfrm>
              <a:custGeom>
                <a:avLst/>
                <a:gdLst/>
                <a:ahLst/>
                <a:cxnLst/>
                <a:rect r="r" b="b" t="t" l="l"/>
                <a:pathLst>
                  <a:path h="353677" w="2113963">
                    <a:moveTo>
                      <a:pt x="49192" y="0"/>
                    </a:moveTo>
                    <a:lnTo>
                      <a:pt x="2064771" y="0"/>
                    </a:lnTo>
                    <a:cubicBezTo>
                      <a:pt x="2077818" y="0"/>
                      <a:pt x="2090330" y="5183"/>
                      <a:pt x="2099555" y="14408"/>
                    </a:cubicBezTo>
                    <a:cubicBezTo>
                      <a:pt x="2108781" y="23633"/>
                      <a:pt x="2113963" y="36146"/>
                      <a:pt x="2113963" y="49192"/>
                    </a:cubicBezTo>
                    <a:lnTo>
                      <a:pt x="2113963" y="304485"/>
                    </a:lnTo>
                    <a:cubicBezTo>
                      <a:pt x="2113963" y="317531"/>
                      <a:pt x="2108781" y="330043"/>
                      <a:pt x="2099555" y="339269"/>
                    </a:cubicBezTo>
                    <a:cubicBezTo>
                      <a:pt x="2090330" y="348494"/>
                      <a:pt x="2077818" y="353677"/>
                      <a:pt x="2064771" y="353677"/>
                    </a:cubicBezTo>
                    <a:lnTo>
                      <a:pt x="49192" y="353677"/>
                    </a:lnTo>
                    <a:cubicBezTo>
                      <a:pt x="36146" y="353677"/>
                      <a:pt x="23633" y="348494"/>
                      <a:pt x="14408" y="339269"/>
                    </a:cubicBezTo>
                    <a:cubicBezTo>
                      <a:pt x="5183" y="330043"/>
                      <a:pt x="0" y="317531"/>
                      <a:pt x="0" y="304485"/>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24" id="24"/>
              <p:cNvSpPr txBox="true"/>
              <p:nvPr/>
            </p:nvSpPr>
            <p:spPr>
              <a:xfrm>
                <a:off x="0" y="-47625"/>
                <a:ext cx="2113963" cy="401302"/>
              </a:xfrm>
              <a:prstGeom prst="rect">
                <a:avLst/>
              </a:prstGeom>
            </p:spPr>
            <p:txBody>
              <a:bodyPr anchor="ctr" rtlCol="false" tIns="50800" lIns="50800" bIns="50800" rIns="50800"/>
              <a:lstStyle/>
              <a:p>
                <a:pPr algn="l">
                  <a:lnSpc>
                    <a:spcPts val="3919"/>
                  </a:lnSpc>
                </a:pPr>
                <a:r>
                  <a:rPr lang="en-US" sz="2799" b="true">
                    <a:solidFill>
                      <a:srgbClr val="FFFFFF"/>
                    </a:solidFill>
                    <a:latin typeface="Montserrat Semi-Bold"/>
                    <a:ea typeface="Montserrat Semi-Bold"/>
                    <a:cs typeface="Montserrat Semi-Bold"/>
                    <a:sym typeface="Montserrat Semi-Bold"/>
                  </a:rPr>
                  <a:t>  Donné, revendu ou reconditionné</a:t>
                </a:r>
              </a:p>
            </p:txBody>
          </p:sp>
        </p:grpSp>
      </p:grpSp>
      <p:grpSp>
        <p:nvGrpSpPr>
          <p:cNvPr name="Group 25" id="25"/>
          <p:cNvGrpSpPr/>
          <p:nvPr/>
        </p:nvGrpSpPr>
        <p:grpSpPr>
          <a:xfrm rot="0">
            <a:off x="5550524" y="6525222"/>
            <a:ext cx="8183695" cy="1317257"/>
            <a:chOff x="0" y="0"/>
            <a:chExt cx="10911594" cy="1756342"/>
          </a:xfrm>
        </p:grpSpPr>
        <p:grpSp>
          <p:nvGrpSpPr>
            <p:cNvPr name="Group 26" id="26"/>
            <p:cNvGrpSpPr/>
            <p:nvPr/>
          </p:nvGrpSpPr>
          <p:grpSpPr>
            <a:xfrm rot="0">
              <a:off x="0" y="249073"/>
              <a:ext cx="10701940" cy="1507270"/>
              <a:chOff x="0" y="0"/>
              <a:chExt cx="2113963" cy="297732"/>
            </a:xfrm>
          </p:grpSpPr>
          <p:sp>
            <p:nvSpPr>
              <p:cNvPr name="Freeform 27" id="27"/>
              <p:cNvSpPr/>
              <p:nvPr/>
            </p:nvSpPr>
            <p:spPr>
              <a:xfrm flipH="false" flipV="false" rot="0">
                <a:off x="0" y="0"/>
                <a:ext cx="2113963" cy="297732"/>
              </a:xfrm>
              <a:custGeom>
                <a:avLst/>
                <a:gdLst/>
                <a:ahLst/>
                <a:cxnLst/>
                <a:rect r="r" b="b" t="t" l="l"/>
                <a:pathLst>
                  <a:path h="297732" w="2113963">
                    <a:moveTo>
                      <a:pt x="49192" y="0"/>
                    </a:moveTo>
                    <a:lnTo>
                      <a:pt x="2064771" y="0"/>
                    </a:lnTo>
                    <a:cubicBezTo>
                      <a:pt x="2077818" y="0"/>
                      <a:pt x="2090330" y="5183"/>
                      <a:pt x="2099555" y="14408"/>
                    </a:cubicBezTo>
                    <a:cubicBezTo>
                      <a:pt x="2108781" y="23633"/>
                      <a:pt x="2113963" y="36146"/>
                      <a:pt x="2113963" y="49192"/>
                    </a:cubicBezTo>
                    <a:lnTo>
                      <a:pt x="2113963" y="248540"/>
                    </a:lnTo>
                    <a:cubicBezTo>
                      <a:pt x="2113963" y="261587"/>
                      <a:pt x="2108781" y="274099"/>
                      <a:pt x="2099555" y="283324"/>
                    </a:cubicBezTo>
                    <a:cubicBezTo>
                      <a:pt x="2090330" y="292550"/>
                      <a:pt x="2077818" y="297732"/>
                      <a:pt x="2064771" y="297732"/>
                    </a:cubicBezTo>
                    <a:lnTo>
                      <a:pt x="49192" y="297732"/>
                    </a:lnTo>
                    <a:cubicBezTo>
                      <a:pt x="36146" y="297732"/>
                      <a:pt x="23633" y="292550"/>
                      <a:pt x="14408" y="283324"/>
                    </a:cubicBezTo>
                    <a:cubicBezTo>
                      <a:pt x="5183" y="274099"/>
                      <a:pt x="0" y="261587"/>
                      <a:pt x="0" y="248540"/>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28" id="28"/>
              <p:cNvSpPr txBox="true"/>
              <p:nvPr/>
            </p:nvSpPr>
            <p:spPr>
              <a:xfrm>
                <a:off x="0" y="-47625"/>
                <a:ext cx="2113963" cy="345357"/>
              </a:xfrm>
              <a:prstGeom prst="rect">
                <a:avLst/>
              </a:prstGeom>
            </p:spPr>
            <p:txBody>
              <a:bodyPr anchor="ctr" rtlCol="false" tIns="50800" lIns="50800" bIns="50800" rIns="50800"/>
              <a:lstStyle/>
              <a:p>
                <a:pPr algn="l">
                  <a:lnSpc>
                    <a:spcPts val="3919"/>
                  </a:lnSpc>
                </a:pPr>
              </a:p>
            </p:txBody>
          </p:sp>
        </p:grpSp>
        <p:grpSp>
          <p:nvGrpSpPr>
            <p:cNvPr name="Group 29" id="29"/>
            <p:cNvGrpSpPr/>
            <p:nvPr/>
          </p:nvGrpSpPr>
          <p:grpSpPr>
            <a:xfrm rot="0">
              <a:off x="209654" y="0"/>
              <a:ext cx="10701940" cy="1476050"/>
              <a:chOff x="0" y="0"/>
              <a:chExt cx="2113963" cy="291565"/>
            </a:xfrm>
          </p:grpSpPr>
          <p:sp>
            <p:nvSpPr>
              <p:cNvPr name="Freeform 30" id="30"/>
              <p:cNvSpPr/>
              <p:nvPr/>
            </p:nvSpPr>
            <p:spPr>
              <a:xfrm flipH="false" flipV="false" rot="0">
                <a:off x="0" y="0"/>
                <a:ext cx="2113963" cy="291565"/>
              </a:xfrm>
              <a:custGeom>
                <a:avLst/>
                <a:gdLst/>
                <a:ahLst/>
                <a:cxnLst/>
                <a:rect r="r" b="b" t="t" l="l"/>
                <a:pathLst>
                  <a:path h="291565" w="2113963">
                    <a:moveTo>
                      <a:pt x="49192" y="0"/>
                    </a:moveTo>
                    <a:lnTo>
                      <a:pt x="2064771" y="0"/>
                    </a:lnTo>
                    <a:cubicBezTo>
                      <a:pt x="2077818" y="0"/>
                      <a:pt x="2090330" y="5183"/>
                      <a:pt x="2099555" y="14408"/>
                    </a:cubicBezTo>
                    <a:cubicBezTo>
                      <a:pt x="2108781" y="23633"/>
                      <a:pt x="2113963" y="36146"/>
                      <a:pt x="2113963" y="49192"/>
                    </a:cubicBezTo>
                    <a:lnTo>
                      <a:pt x="2113963" y="242373"/>
                    </a:lnTo>
                    <a:cubicBezTo>
                      <a:pt x="2113963" y="255420"/>
                      <a:pt x="2108781" y="267932"/>
                      <a:pt x="2099555" y="277157"/>
                    </a:cubicBezTo>
                    <a:cubicBezTo>
                      <a:pt x="2090330" y="286383"/>
                      <a:pt x="2077818" y="291565"/>
                      <a:pt x="2064771" y="291565"/>
                    </a:cubicBezTo>
                    <a:lnTo>
                      <a:pt x="49192" y="291565"/>
                    </a:lnTo>
                    <a:cubicBezTo>
                      <a:pt x="36146" y="291565"/>
                      <a:pt x="23633" y="286383"/>
                      <a:pt x="14408" y="277157"/>
                    </a:cubicBezTo>
                    <a:cubicBezTo>
                      <a:pt x="5183" y="267932"/>
                      <a:pt x="0" y="255420"/>
                      <a:pt x="0" y="242373"/>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31" id="31"/>
              <p:cNvSpPr txBox="true"/>
              <p:nvPr/>
            </p:nvSpPr>
            <p:spPr>
              <a:xfrm>
                <a:off x="0" y="38100"/>
                <a:ext cx="2113963" cy="253465"/>
              </a:xfrm>
              <a:prstGeom prst="rect">
                <a:avLst/>
              </a:prstGeom>
            </p:spPr>
            <p:txBody>
              <a:bodyPr anchor="ctr" rtlCol="false" tIns="50800" lIns="50800" bIns="50800" rIns="50800"/>
              <a:lstStyle/>
              <a:p>
                <a:pPr algn="l">
                  <a:lnSpc>
                    <a:spcPts val="3079"/>
                  </a:lnSpc>
                </a:pPr>
                <a:r>
                  <a:rPr lang="en-US" sz="2799" b="true">
                    <a:solidFill>
                      <a:srgbClr val="FFFFFF"/>
                    </a:solidFill>
                    <a:latin typeface="Montserrat Semi-Bold"/>
                    <a:ea typeface="Montserrat Semi-Bold"/>
                    <a:cs typeface="Montserrat Semi-Bold"/>
                    <a:sym typeface="Montserrat Semi-Bold"/>
                  </a:rPr>
                  <a:t>  Déposé dans un point de collecte pour être recyclé</a:t>
                </a:r>
              </a:p>
            </p:txBody>
          </p:sp>
        </p:grpSp>
      </p:grpSp>
      <p:sp>
        <p:nvSpPr>
          <p:cNvPr name="Freeform 32" id="32"/>
          <p:cNvSpPr/>
          <p:nvPr/>
        </p:nvSpPr>
        <p:spPr>
          <a:xfrm flipH="false" flipV="false" rot="0">
            <a:off x="14589558" y="629679"/>
            <a:ext cx="1854644" cy="1841155"/>
          </a:xfrm>
          <a:custGeom>
            <a:avLst/>
            <a:gdLst/>
            <a:ahLst/>
            <a:cxnLst/>
            <a:rect r="r" b="b" t="t" l="l"/>
            <a:pathLst>
              <a:path h="1841155" w="1854644">
                <a:moveTo>
                  <a:pt x="0" y="0"/>
                </a:moveTo>
                <a:lnTo>
                  <a:pt x="1854644" y="0"/>
                </a:lnTo>
                <a:lnTo>
                  <a:pt x="1854644" y="1841156"/>
                </a:lnTo>
                <a:lnTo>
                  <a:pt x="0" y="184115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3" id="33"/>
          <p:cNvGrpSpPr/>
          <p:nvPr/>
        </p:nvGrpSpPr>
        <p:grpSpPr>
          <a:xfrm rot="0">
            <a:off x="5642666" y="8266655"/>
            <a:ext cx="8218100" cy="1311044"/>
            <a:chOff x="0" y="0"/>
            <a:chExt cx="10957467" cy="1748059"/>
          </a:xfrm>
        </p:grpSpPr>
        <p:grpSp>
          <p:nvGrpSpPr>
            <p:cNvPr name="Group 34" id="34"/>
            <p:cNvGrpSpPr/>
            <p:nvPr/>
          </p:nvGrpSpPr>
          <p:grpSpPr>
            <a:xfrm rot="0">
              <a:off x="0" y="272009"/>
              <a:ext cx="10701940" cy="1476050"/>
              <a:chOff x="0" y="0"/>
              <a:chExt cx="2113963" cy="291565"/>
            </a:xfrm>
          </p:grpSpPr>
          <p:sp>
            <p:nvSpPr>
              <p:cNvPr name="Freeform 35" id="35"/>
              <p:cNvSpPr/>
              <p:nvPr/>
            </p:nvSpPr>
            <p:spPr>
              <a:xfrm flipH="false" flipV="false" rot="0">
                <a:off x="0" y="0"/>
                <a:ext cx="2113963" cy="291565"/>
              </a:xfrm>
              <a:custGeom>
                <a:avLst/>
                <a:gdLst/>
                <a:ahLst/>
                <a:cxnLst/>
                <a:rect r="r" b="b" t="t" l="l"/>
                <a:pathLst>
                  <a:path h="291565" w="2113963">
                    <a:moveTo>
                      <a:pt x="49192" y="0"/>
                    </a:moveTo>
                    <a:lnTo>
                      <a:pt x="2064771" y="0"/>
                    </a:lnTo>
                    <a:cubicBezTo>
                      <a:pt x="2077818" y="0"/>
                      <a:pt x="2090330" y="5183"/>
                      <a:pt x="2099555" y="14408"/>
                    </a:cubicBezTo>
                    <a:cubicBezTo>
                      <a:pt x="2108781" y="23633"/>
                      <a:pt x="2113963" y="36146"/>
                      <a:pt x="2113963" y="49192"/>
                    </a:cubicBezTo>
                    <a:lnTo>
                      <a:pt x="2113963" y="242373"/>
                    </a:lnTo>
                    <a:cubicBezTo>
                      <a:pt x="2113963" y="255420"/>
                      <a:pt x="2108781" y="267932"/>
                      <a:pt x="2099555" y="277157"/>
                    </a:cubicBezTo>
                    <a:cubicBezTo>
                      <a:pt x="2090330" y="286383"/>
                      <a:pt x="2077818" y="291565"/>
                      <a:pt x="2064771" y="291565"/>
                    </a:cubicBezTo>
                    <a:lnTo>
                      <a:pt x="49192" y="291565"/>
                    </a:lnTo>
                    <a:cubicBezTo>
                      <a:pt x="36146" y="291565"/>
                      <a:pt x="23633" y="286383"/>
                      <a:pt x="14408" y="277157"/>
                    </a:cubicBezTo>
                    <a:cubicBezTo>
                      <a:pt x="5183" y="267932"/>
                      <a:pt x="0" y="255420"/>
                      <a:pt x="0" y="242373"/>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36" id="36"/>
              <p:cNvSpPr txBox="true"/>
              <p:nvPr/>
            </p:nvSpPr>
            <p:spPr>
              <a:xfrm>
                <a:off x="0" y="-47625"/>
                <a:ext cx="2113963" cy="339190"/>
              </a:xfrm>
              <a:prstGeom prst="rect">
                <a:avLst/>
              </a:prstGeom>
            </p:spPr>
            <p:txBody>
              <a:bodyPr anchor="ctr" rtlCol="false" tIns="50800" lIns="50800" bIns="50800" rIns="50800"/>
              <a:lstStyle/>
              <a:p>
                <a:pPr algn="l">
                  <a:lnSpc>
                    <a:spcPts val="3919"/>
                  </a:lnSpc>
                </a:pPr>
              </a:p>
            </p:txBody>
          </p:sp>
        </p:grpSp>
        <p:grpSp>
          <p:nvGrpSpPr>
            <p:cNvPr name="Group 37" id="37"/>
            <p:cNvGrpSpPr/>
            <p:nvPr/>
          </p:nvGrpSpPr>
          <p:grpSpPr>
            <a:xfrm rot="0">
              <a:off x="255527" y="0"/>
              <a:ext cx="10701940" cy="1507270"/>
              <a:chOff x="0" y="0"/>
              <a:chExt cx="2113963" cy="297732"/>
            </a:xfrm>
          </p:grpSpPr>
          <p:sp>
            <p:nvSpPr>
              <p:cNvPr name="Freeform 38" id="38"/>
              <p:cNvSpPr/>
              <p:nvPr/>
            </p:nvSpPr>
            <p:spPr>
              <a:xfrm flipH="false" flipV="false" rot="0">
                <a:off x="0" y="0"/>
                <a:ext cx="2113963" cy="297732"/>
              </a:xfrm>
              <a:custGeom>
                <a:avLst/>
                <a:gdLst/>
                <a:ahLst/>
                <a:cxnLst/>
                <a:rect r="r" b="b" t="t" l="l"/>
                <a:pathLst>
                  <a:path h="297732" w="2113963">
                    <a:moveTo>
                      <a:pt x="49192" y="0"/>
                    </a:moveTo>
                    <a:lnTo>
                      <a:pt x="2064771" y="0"/>
                    </a:lnTo>
                    <a:cubicBezTo>
                      <a:pt x="2077818" y="0"/>
                      <a:pt x="2090330" y="5183"/>
                      <a:pt x="2099555" y="14408"/>
                    </a:cubicBezTo>
                    <a:cubicBezTo>
                      <a:pt x="2108781" y="23633"/>
                      <a:pt x="2113963" y="36146"/>
                      <a:pt x="2113963" y="49192"/>
                    </a:cubicBezTo>
                    <a:lnTo>
                      <a:pt x="2113963" y="248540"/>
                    </a:lnTo>
                    <a:cubicBezTo>
                      <a:pt x="2113963" y="261587"/>
                      <a:pt x="2108781" y="274099"/>
                      <a:pt x="2099555" y="283324"/>
                    </a:cubicBezTo>
                    <a:cubicBezTo>
                      <a:pt x="2090330" y="292550"/>
                      <a:pt x="2077818" y="297732"/>
                      <a:pt x="2064771" y="297732"/>
                    </a:cubicBezTo>
                    <a:lnTo>
                      <a:pt x="49192" y="297732"/>
                    </a:lnTo>
                    <a:cubicBezTo>
                      <a:pt x="36146" y="297732"/>
                      <a:pt x="23633" y="292550"/>
                      <a:pt x="14408" y="283324"/>
                    </a:cubicBezTo>
                    <a:cubicBezTo>
                      <a:pt x="5183" y="274099"/>
                      <a:pt x="0" y="261587"/>
                      <a:pt x="0" y="248540"/>
                    </a:cubicBezTo>
                    <a:lnTo>
                      <a:pt x="0" y="49192"/>
                    </a:lnTo>
                    <a:cubicBezTo>
                      <a:pt x="0" y="36146"/>
                      <a:pt x="5183" y="23633"/>
                      <a:pt x="14408" y="14408"/>
                    </a:cubicBezTo>
                    <a:cubicBezTo>
                      <a:pt x="23633" y="5183"/>
                      <a:pt x="36146" y="0"/>
                      <a:pt x="49192" y="0"/>
                    </a:cubicBezTo>
                    <a:close/>
                  </a:path>
                </a:pathLst>
              </a:custGeom>
              <a:solidFill>
                <a:srgbClr val="2B3045"/>
              </a:solidFill>
              <a:ln cap="rnd">
                <a:noFill/>
                <a:prstDash val="solid"/>
                <a:round/>
              </a:ln>
            </p:spPr>
          </p:sp>
          <p:sp>
            <p:nvSpPr>
              <p:cNvPr name="TextBox 39" id="39"/>
              <p:cNvSpPr txBox="true"/>
              <p:nvPr/>
            </p:nvSpPr>
            <p:spPr>
              <a:xfrm>
                <a:off x="0" y="-47625"/>
                <a:ext cx="2113963" cy="345357"/>
              </a:xfrm>
              <a:prstGeom prst="rect">
                <a:avLst/>
              </a:prstGeom>
            </p:spPr>
            <p:txBody>
              <a:bodyPr anchor="ctr" rtlCol="false" tIns="50800" lIns="50800" bIns="50800" rIns="50800"/>
              <a:lstStyle/>
              <a:p>
                <a:pPr algn="l">
                  <a:lnSpc>
                    <a:spcPts val="3919"/>
                  </a:lnSpc>
                </a:pPr>
                <a:r>
                  <a:rPr lang="en-US" sz="2799" b="true">
                    <a:solidFill>
                      <a:srgbClr val="FFFFFF"/>
                    </a:solidFill>
                    <a:latin typeface="Montserrat Semi-Bold"/>
                    <a:ea typeface="Montserrat Semi-Bold"/>
                    <a:cs typeface="Montserrat Semi-Bold"/>
                    <a:sym typeface="Montserrat Semi-Bold"/>
                  </a:rPr>
                  <a:t>   Jeté dans une mauvaise filière et finir brûlé pour récupérer les métaux</a:t>
                </a:r>
              </a:p>
            </p:txBody>
          </p:sp>
        </p:grpSp>
      </p:grpSp>
      <p:sp>
        <p:nvSpPr>
          <p:cNvPr name="Freeform 40" id="40"/>
          <p:cNvSpPr/>
          <p:nvPr/>
        </p:nvSpPr>
        <p:spPr>
          <a:xfrm flipH="false" flipV="false" rot="0">
            <a:off x="4350458" y="2588964"/>
            <a:ext cx="1055784" cy="1289507"/>
          </a:xfrm>
          <a:custGeom>
            <a:avLst/>
            <a:gdLst/>
            <a:ahLst/>
            <a:cxnLst/>
            <a:rect r="r" b="b" t="t" l="l"/>
            <a:pathLst>
              <a:path h="1289507" w="1055784">
                <a:moveTo>
                  <a:pt x="0" y="0"/>
                </a:moveTo>
                <a:lnTo>
                  <a:pt x="1055783" y="0"/>
                </a:lnTo>
                <a:lnTo>
                  <a:pt x="1055783" y="1289507"/>
                </a:lnTo>
                <a:lnTo>
                  <a:pt x="0" y="1289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1" id="41"/>
          <p:cNvSpPr/>
          <p:nvPr/>
        </p:nvSpPr>
        <p:spPr>
          <a:xfrm flipH="false" flipV="false" rot="0">
            <a:off x="4417554" y="4687392"/>
            <a:ext cx="915251" cy="1284563"/>
          </a:xfrm>
          <a:custGeom>
            <a:avLst/>
            <a:gdLst/>
            <a:ahLst/>
            <a:cxnLst/>
            <a:rect r="r" b="b" t="t" l="l"/>
            <a:pathLst>
              <a:path h="1284563" w="915251">
                <a:moveTo>
                  <a:pt x="0" y="0"/>
                </a:moveTo>
                <a:lnTo>
                  <a:pt x="915251" y="0"/>
                </a:lnTo>
                <a:lnTo>
                  <a:pt x="915251" y="1284563"/>
                </a:lnTo>
                <a:lnTo>
                  <a:pt x="0" y="128456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42" id="42"/>
          <p:cNvSpPr/>
          <p:nvPr/>
        </p:nvSpPr>
        <p:spPr>
          <a:xfrm flipH="false" flipV="false" rot="0">
            <a:off x="4335508" y="6639672"/>
            <a:ext cx="997298" cy="1303657"/>
          </a:xfrm>
          <a:custGeom>
            <a:avLst/>
            <a:gdLst/>
            <a:ahLst/>
            <a:cxnLst/>
            <a:rect r="r" b="b" t="t" l="l"/>
            <a:pathLst>
              <a:path h="1303657" w="997298">
                <a:moveTo>
                  <a:pt x="0" y="0"/>
                </a:moveTo>
                <a:lnTo>
                  <a:pt x="997297" y="0"/>
                </a:lnTo>
                <a:lnTo>
                  <a:pt x="997297" y="1303657"/>
                </a:lnTo>
                <a:lnTo>
                  <a:pt x="0" y="130365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a:ln cap="sq">
            <a:noFill/>
            <a:prstDash val="solid"/>
            <a:miter/>
          </a:ln>
        </p:spPr>
      </p:sp>
      <p:sp>
        <p:nvSpPr>
          <p:cNvPr name="Freeform 43" id="43"/>
          <p:cNvSpPr/>
          <p:nvPr/>
        </p:nvSpPr>
        <p:spPr>
          <a:xfrm flipH="false" flipV="false" rot="0">
            <a:off x="4484651" y="8339813"/>
            <a:ext cx="921591" cy="1164728"/>
          </a:xfrm>
          <a:custGeom>
            <a:avLst/>
            <a:gdLst/>
            <a:ahLst/>
            <a:cxnLst/>
            <a:rect r="r" b="b" t="t" l="l"/>
            <a:pathLst>
              <a:path h="1164728" w="921591">
                <a:moveTo>
                  <a:pt x="0" y="0"/>
                </a:moveTo>
                <a:lnTo>
                  <a:pt x="921590" y="0"/>
                </a:lnTo>
                <a:lnTo>
                  <a:pt x="921590" y="1164728"/>
                </a:lnTo>
                <a:lnTo>
                  <a:pt x="0" y="116472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44" id="44"/>
          <p:cNvSpPr txBox="true"/>
          <p:nvPr/>
        </p:nvSpPr>
        <p:spPr>
          <a:xfrm rot="0">
            <a:off x="1028700" y="488166"/>
            <a:ext cx="16700093" cy="1658819"/>
          </a:xfrm>
          <a:prstGeom prst="rect">
            <a:avLst/>
          </a:prstGeom>
        </p:spPr>
        <p:txBody>
          <a:bodyPr anchor="t" rtlCol="false" tIns="0" lIns="0" bIns="0" rIns="0">
            <a:spAutoFit/>
          </a:bodyPr>
          <a:lstStyle/>
          <a:p>
            <a:pPr algn="ctr">
              <a:lnSpc>
                <a:spcPts val="6461"/>
              </a:lnSpc>
            </a:pPr>
            <a:r>
              <a:rPr lang="en-US" sz="5769">
                <a:solidFill>
                  <a:srgbClr val="2B2E44"/>
                </a:solidFill>
                <a:latin typeface="Anton"/>
                <a:ea typeface="Anton"/>
                <a:cs typeface="Anton"/>
                <a:sym typeface="Anton"/>
              </a:rPr>
              <a:t>QUE DEVIENT VOTRE TÉLÉPHONE </a:t>
            </a:r>
          </a:p>
          <a:p>
            <a:pPr algn="ctr" marL="0" indent="0" lvl="0">
              <a:lnSpc>
                <a:spcPts val="6461"/>
              </a:lnSpc>
              <a:spcBef>
                <a:spcPct val="0"/>
              </a:spcBef>
            </a:pPr>
            <a:r>
              <a:rPr lang="en-US" sz="5769">
                <a:solidFill>
                  <a:srgbClr val="2B2E44"/>
                </a:solidFill>
                <a:latin typeface="Anton"/>
                <a:ea typeface="Anton"/>
                <a:cs typeface="Anton"/>
                <a:sym typeface="Anton"/>
              </a:rPr>
              <a:t>LORSQU’IL N’EST PLUS UTILISÉ ?</a:t>
            </a:r>
          </a:p>
        </p:txBody>
      </p:sp>
    </p:spTree>
  </p:cSld>
  <p:clrMapOvr>
    <a:masterClrMapping/>
  </p:clrMapOvr>
</p:sld>
</file>

<file path=ppt/slides/slide47.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178433">
            <a:off x="-486838" y="-568342"/>
            <a:ext cx="19261676" cy="2858353"/>
            <a:chOff x="0" y="0"/>
            <a:chExt cx="8041298" cy="1193295"/>
          </a:xfrm>
        </p:grpSpPr>
        <p:sp>
          <p:nvSpPr>
            <p:cNvPr name="Freeform 3" id="3"/>
            <p:cNvSpPr/>
            <p:nvPr/>
          </p:nvSpPr>
          <p:spPr>
            <a:xfrm flipH="false" flipV="false" rot="0">
              <a:off x="0" y="0"/>
              <a:ext cx="8041298" cy="1193295"/>
            </a:xfrm>
            <a:custGeom>
              <a:avLst/>
              <a:gdLst/>
              <a:ahLst/>
              <a:cxnLst/>
              <a:rect r="r" b="b" t="t" l="l"/>
              <a:pathLst>
                <a:path h="1193295" w="8041298">
                  <a:moveTo>
                    <a:pt x="0" y="0"/>
                  </a:moveTo>
                  <a:lnTo>
                    <a:pt x="8041298" y="0"/>
                  </a:lnTo>
                  <a:lnTo>
                    <a:pt x="8041298" y="1193295"/>
                  </a:lnTo>
                  <a:lnTo>
                    <a:pt x="0" y="1193295"/>
                  </a:lnTo>
                  <a:close/>
                </a:path>
              </a:pathLst>
            </a:custGeom>
            <a:solidFill>
              <a:srgbClr val="FF0000"/>
            </a:solidFill>
          </p:spPr>
        </p:sp>
        <p:sp>
          <p:nvSpPr>
            <p:cNvPr name="TextBox 4" id="4"/>
            <p:cNvSpPr txBox="true"/>
            <p:nvPr/>
          </p:nvSpPr>
          <p:spPr>
            <a:xfrm>
              <a:off x="0" y="-9525"/>
              <a:ext cx="8041298" cy="1202820"/>
            </a:xfrm>
            <a:prstGeom prst="rect">
              <a:avLst/>
            </a:prstGeom>
          </p:spPr>
          <p:txBody>
            <a:bodyPr anchor="ctr" rtlCol="false" tIns="16249" lIns="16249" bIns="16249" rIns="16249"/>
            <a:lstStyle/>
            <a:p>
              <a:pPr algn="ctr">
                <a:lnSpc>
                  <a:spcPts val="626"/>
                </a:lnSpc>
              </a:pPr>
            </a:p>
          </p:txBody>
        </p:sp>
      </p:grpSp>
      <p:sp>
        <p:nvSpPr>
          <p:cNvPr name="Freeform 5" id="5"/>
          <p:cNvSpPr/>
          <p:nvPr/>
        </p:nvSpPr>
        <p:spPr>
          <a:xfrm flipH="false" flipV="false" rot="-1334462">
            <a:off x="10320920" y="2871411"/>
            <a:ext cx="1294546" cy="1069619"/>
          </a:xfrm>
          <a:custGeom>
            <a:avLst/>
            <a:gdLst/>
            <a:ahLst/>
            <a:cxnLst/>
            <a:rect r="r" b="b" t="t" l="l"/>
            <a:pathLst>
              <a:path h="1069619" w="1294546">
                <a:moveTo>
                  <a:pt x="0" y="0"/>
                </a:moveTo>
                <a:lnTo>
                  <a:pt x="1294546" y="0"/>
                </a:lnTo>
                <a:lnTo>
                  <a:pt x="1294546" y="1069619"/>
                </a:lnTo>
                <a:lnTo>
                  <a:pt x="0" y="106961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13771052" y="2373396"/>
            <a:ext cx="4051920" cy="2698837"/>
          </a:xfrm>
          <a:prstGeom prst="rect">
            <a:avLst/>
          </a:prstGeom>
        </p:spPr>
        <p:txBody>
          <a:bodyPr anchor="t" rtlCol="false" tIns="0" lIns="0" bIns="0" rIns="0">
            <a:spAutoFit/>
          </a:bodyPr>
          <a:lstStyle/>
          <a:p>
            <a:pPr algn="ctr">
              <a:lnSpc>
                <a:spcPts val="3576"/>
              </a:lnSpc>
              <a:spcBef>
                <a:spcPct val="0"/>
              </a:spcBef>
            </a:pPr>
            <a:r>
              <a:rPr lang="en-US" sz="3193">
                <a:solidFill>
                  <a:srgbClr val="2B2E44"/>
                </a:solidFill>
                <a:latin typeface="Anton"/>
                <a:ea typeface="Anton"/>
                <a:cs typeface="Anton"/>
                <a:sym typeface="Anton"/>
              </a:rPr>
              <a:t>ENVIRON</a:t>
            </a:r>
            <a:r>
              <a:rPr lang="en-US" sz="3193">
                <a:solidFill>
                  <a:srgbClr val="2B2E44"/>
                </a:solidFill>
                <a:latin typeface="Anton"/>
                <a:ea typeface="Anton"/>
                <a:cs typeface="Anton"/>
                <a:sym typeface="Anton"/>
              </a:rPr>
              <a:t> 22% DES DÉCHETS ÉLECTRONIQUES MONDIAUX ONT ÉTÉ CORRECTEMENT RECYCLÉS EN 2022, ENVIRON 40% EN EUROPE.</a:t>
            </a:r>
          </a:p>
        </p:txBody>
      </p:sp>
      <p:grpSp>
        <p:nvGrpSpPr>
          <p:cNvPr name="Group 7" id="7"/>
          <p:cNvGrpSpPr/>
          <p:nvPr/>
        </p:nvGrpSpPr>
        <p:grpSpPr>
          <a:xfrm rot="0">
            <a:off x="1084933" y="5434012"/>
            <a:ext cx="4780494" cy="1752457"/>
            <a:chOff x="0" y="0"/>
            <a:chExt cx="1259060" cy="461553"/>
          </a:xfrm>
        </p:grpSpPr>
        <p:sp>
          <p:nvSpPr>
            <p:cNvPr name="Freeform 8" id="8"/>
            <p:cNvSpPr/>
            <p:nvPr/>
          </p:nvSpPr>
          <p:spPr>
            <a:xfrm flipH="false" flipV="false" rot="0">
              <a:off x="0" y="0"/>
              <a:ext cx="1259060" cy="461553"/>
            </a:xfrm>
            <a:custGeom>
              <a:avLst/>
              <a:gdLst/>
              <a:ahLst/>
              <a:cxnLst/>
              <a:rect r="r" b="b" t="t" l="l"/>
              <a:pathLst>
                <a:path h="461553" w="1259060">
                  <a:moveTo>
                    <a:pt x="0" y="0"/>
                  </a:moveTo>
                  <a:lnTo>
                    <a:pt x="1259060" y="0"/>
                  </a:lnTo>
                  <a:lnTo>
                    <a:pt x="1259060" y="461553"/>
                  </a:lnTo>
                  <a:lnTo>
                    <a:pt x="0" y="461553"/>
                  </a:lnTo>
                  <a:close/>
                </a:path>
              </a:pathLst>
            </a:custGeom>
            <a:ln w="38100" cap="sq">
              <a:solidFill>
                <a:srgbClr val="2B2E44"/>
              </a:solidFill>
              <a:prstDash val="solid"/>
              <a:miter/>
            </a:ln>
          </p:spPr>
        </p:sp>
        <p:sp>
          <p:nvSpPr>
            <p:cNvPr name="TextBox 9" id="9"/>
            <p:cNvSpPr txBox="true"/>
            <p:nvPr/>
          </p:nvSpPr>
          <p:spPr>
            <a:xfrm>
              <a:off x="0" y="-47625"/>
              <a:ext cx="1259060" cy="509178"/>
            </a:xfrm>
            <a:prstGeom prst="rect">
              <a:avLst/>
            </a:prstGeom>
          </p:spPr>
          <p:txBody>
            <a:bodyPr anchor="ctr" rtlCol="false" tIns="50800" lIns="50800" bIns="50800" rIns="50800"/>
            <a:lstStyle/>
            <a:p>
              <a:pPr algn="ctr">
                <a:lnSpc>
                  <a:spcPts val="3422"/>
                </a:lnSpc>
              </a:pPr>
            </a:p>
          </p:txBody>
        </p:sp>
      </p:grpSp>
      <p:sp>
        <p:nvSpPr>
          <p:cNvPr name="TextBox 10" id="10"/>
          <p:cNvSpPr txBox="true"/>
          <p:nvPr/>
        </p:nvSpPr>
        <p:spPr>
          <a:xfrm rot="-205411">
            <a:off x="4994214" y="1155428"/>
            <a:ext cx="8302415" cy="942340"/>
          </a:xfrm>
          <a:prstGeom prst="rect">
            <a:avLst/>
          </a:prstGeom>
        </p:spPr>
        <p:txBody>
          <a:bodyPr anchor="t" rtlCol="false" tIns="0" lIns="0" bIns="0" rIns="0">
            <a:spAutoFit/>
          </a:bodyPr>
          <a:lstStyle/>
          <a:p>
            <a:pPr algn="ctr" marL="0" indent="0" lvl="0">
              <a:lnSpc>
                <a:spcPts val="7280"/>
              </a:lnSpc>
              <a:spcBef>
                <a:spcPct val="0"/>
              </a:spcBef>
            </a:pPr>
            <a:r>
              <a:rPr lang="en-US" sz="6500" strike="noStrike" u="none">
                <a:solidFill>
                  <a:srgbClr val="FBF3E1"/>
                </a:solidFill>
                <a:latin typeface="Anton"/>
                <a:ea typeface="Anton"/>
                <a:cs typeface="Anton"/>
                <a:sym typeface="Anton"/>
              </a:rPr>
              <a:t>DIFFICULTÉ DE RECYCLAGE</a:t>
            </a:r>
          </a:p>
        </p:txBody>
      </p:sp>
      <p:sp>
        <p:nvSpPr>
          <p:cNvPr name="TextBox 11" id="11"/>
          <p:cNvSpPr txBox="true"/>
          <p:nvPr/>
        </p:nvSpPr>
        <p:spPr>
          <a:xfrm rot="0">
            <a:off x="1249150" y="5649643"/>
            <a:ext cx="4452060" cy="1536827"/>
          </a:xfrm>
          <a:prstGeom prst="rect">
            <a:avLst/>
          </a:prstGeom>
        </p:spPr>
        <p:txBody>
          <a:bodyPr anchor="t" rtlCol="false" tIns="0" lIns="0" bIns="0" rIns="0">
            <a:spAutoFit/>
          </a:bodyPr>
          <a:lstStyle/>
          <a:p>
            <a:pPr algn="ctr">
              <a:lnSpc>
                <a:spcPts val="2463"/>
              </a:lnSpc>
              <a:spcBef>
                <a:spcPct val="0"/>
              </a:spcBef>
            </a:pPr>
            <a:r>
              <a:rPr lang="en-US" sz="2199">
                <a:solidFill>
                  <a:srgbClr val="2B2E44"/>
                </a:solidFill>
                <a:latin typeface="Quicksand"/>
                <a:ea typeface="Quicksand"/>
                <a:cs typeface="Quicksand"/>
                <a:sym typeface="Quicksand"/>
              </a:rPr>
              <a:t>Lorsqu’un smartphone est jeté, il devient un </a:t>
            </a:r>
            <a:r>
              <a:rPr lang="en-US" b="true" sz="2199">
                <a:solidFill>
                  <a:srgbClr val="2B2E44"/>
                </a:solidFill>
                <a:latin typeface="Quicksand Bold"/>
                <a:ea typeface="Quicksand Bold"/>
                <a:cs typeface="Quicksand Bold"/>
                <a:sym typeface="Quicksand Bold"/>
              </a:rPr>
              <a:t>déchet d’équipements électriques et électroniques (DEEE)</a:t>
            </a:r>
            <a:r>
              <a:rPr lang="en-US" sz="2199">
                <a:solidFill>
                  <a:srgbClr val="2B2E44"/>
                </a:solidFill>
                <a:latin typeface="Quicksand"/>
                <a:ea typeface="Quicksand"/>
                <a:cs typeface="Quicksand"/>
                <a:sym typeface="Quicksand"/>
              </a:rPr>
              <a:t>.</a:t>
            </a:r>
          </a:p>
          <a:p>
            <a:pPr algn="ctr">
              <a:lnSpc>
                <a:spcPts val="2463"/>
              </a:lnSpc>
              <a:spcBef>
                <a:spcPct val="0"/>
              </a:spcBef>
            </a:pPr>
          </a:p>
        </p:txBody>
      </p:sp>
      <p:sp>
        <p:nvSpPr>
          <p:cNvPr name="TextBox 12" id="12"/>
          <p:cNvSpPr txBox="true"/>
          <p:nvPr/>
        </p:nvSpPr>
        <p:spPr>
          <a:xfrm rot="0">
            <a:off x="7135291" y="2704306"/>
            <a:ext cx="3454840" cy="1712977"/>
          </a:xfrm>
          <a:prstGeom prst="rect">
            <a:avLst/>
          </a:prstGeom>
        </p:spPr>
        <p:txBody>
          <a:bodyPr anchor="t" rtlCol="false" tIns="0" lIns="0" bIns="0" rIns="0">
            <a:spAutoFit/>
          </a:bodyPr>
          <a:lstStyle/>
          <a:p>
            <a:pPr algn="ctr">
              <a:lnSpc>
                <a:spcPts val="4528"/>
              </a:lnSpc>
            </a:pPr>
            <a:r>
              <a:rPr lang="en-US" sz="4043">
                <a:solidFill>
                  <a:srgbClr val="2B2E44"/>
                </a:solidFill>
                <a:latin typeface="Anton"/>
                <a:ea typeface="Anton"/>
                <a:cs typeface="Anton"/>
                <a:sym typeface="Anton"/>
              </a:rPr>
              <a:t>OÙ SONT PASSÉS VOS ANCIENS</a:t>
            </a:r>
          </a:p>
          <a:p>
            <a:pPr algn="ctr">
              <a:lnSpc>
                <a:spcPts val="4528"/>
              </a:lnSpc>
              <a:spcBef>
                <a:spcPct val="0"/>
              </a:spcBef>
            </a:pPr>
            <a:r>
              <a:rPr lang="en-US" sz="4043">
                <a:solidFill>
                  <a:srgbClr val="2B2E44"/>
                </a:solidFill>
                <a:latin typeface="Anton"/>
                <a:ea typeface="Anton"/>
                <a:cs typeface="Anton"/>
                <a:sym typeface="Anton"/>
              </a:rPr>
              <a:t>SMARTPHONES ?</a:t>
            </a:r>
          </a:p>
        </p:txBody>
      </p:sp>
      <p:sp>
        <p:nvSpPr>
          <p:cNvPr name="TextBox 13" id="13"/>
          <p:cNvSpPr txBox="true"/>
          <p:nvPr/>
        </p:nvSpPr>
        <p:spPr>
          <a:xfrm rot="0">
            <a:off x="2308692" y="4445858"/>
            <a:ext cx="3823505" cy="899287"/>
          </a:xfrm>
          <a:prstGeom prst="rect">
            <a:avLst/>
          </a:prstGeom>
        </p:spPr>
        <p:txBody>
          <a:bodyPr anchor="t" rtlCol="false" tIns="0" lIns="0" bIns="0" rIns="0">
            <a:spAutoFit/>
          </a:bodyPr>
          <a:lstStyle/>
          <a:p>
            <a:pPr algn="ctr">
              <a:lnSpc>
                <a:spcPts val="3583"/>
              </a:lnSpc>
              <a:spcBef>
                <a:spcPct val="0"/>
              </a:spcBef>
            </a:pPr>
            <a:r>
              <a:rPr lang="en-US" sz="3199">
                <a:solidFill>
                  <a:srgbClr val="2B2E44"/>
                </a:solidFill>
                <a:latin typeface="Anton"/>
                <a:ea typeface="Anton"/>
                <a:cs typeface="Anton"/>
                <a:sym typeface="Anton"/>
              </a:rPr>
              <a:t>S’ILS SONT JETÉS, CE SONT DES DEEE</a:t>
            </a:r>
          </a:p>
        </p:txBody>
      </p:sp>
      <p:sp>
        <p:nvSpPr>
          <p:cNvPr name="AutoShape 14" id="14"/>
          <p:cNvSpPr/>
          <p:nvPr/>
        </p:nvSpPr>
        <p:spPr>
          <a:xfrm flipH="true">
            <a:off x="1307858" y="7405603"/>
            <a:ext cx="1012382" cy="932579"/>
          </a:xfrm>
          <a:prstGeom prst="line">
            <a:avLst/>
          </a:prstGeom>
          <a:ln cap="flat" w="38100">
            <a:solidFill>
              <a:srgbClr val="2B2E44"/>
            </a:solidFill>
            <a:prstDash val="solid"/>
            <a:headEnd type="none" len="sm" w="sm"/>
            <a:tailEnd type="arrow" len="sm" w="med"/>
          </a:ln>
        </p:spPr>
      </p:sp>
      <p:sp>
        <p:nvSpPr>
          <p:cNvPr name="AutoShape 15" id="15"/>
          <p:cNvSpPr/>
          <p:nvPr/>
        </p:nvSpPr>
        <p:spPr>
          <a:xfrm>
            <a:off x="10166650" y="4705736"/>
            <a:ext cx="1603086" cy="1604505"/>
          </a:xfrm>
          <a:prstGeom prst="line">
            <a:avLst/>
          </a:prstGeom>
          <a:ln cap="flat" w="38100">
            <a:solidFill>
              <a:srgbClr val="2B2E44"/>
            </a:solidFill>
            <a:prstDash val="solid"/>
            <a:headEnd type="none" len="sm" w="sm"/>
            <a:tailEnd type="arrow" len="sm" w="med"/>
          </a:ln>
        </p:spPr>
      </p:sp>
      <p:sp>
        <p:nvSpPr>
          <p:cNvPr name="TextBox 16" id="16"/>
          <p:cNvSpPr txBox="true"/>
          <p:nvPr/>
        </p:nvSpPr>
        <p:spPr>
          <a:xfrm rot="0">
            <a:off x="2317473" y="8477702"/>
            <a:ext cx="4452060" cy="927227"/>
          </a:xfrm>
          <a:prstGeom prst="rect">
            <a:avLst/>
          </a:prstGeom>
        </p:spPr>
        <p:txBody>
          <a:bodyPr anchor="t" rtlCol="false" tIns="0" lIns="0" bIns="0" rIns="0">
            <a:spAutoFit/>
          </a:bodyPr>
          <a:lstStyle/>
          <a:p>
            <a:pPr algn="ctr">
              <a:lnSpc>
                <a:spcPts val="2463"/>
              </a:lnSpc>
            </a:pPr>
            <a:r>
              <a:rPr lang="en-US" sz="2199">
                <a:solidFill>
                  <a:srgbClr val="2B2E44"/>
                </a:solidFill>
                <a:latin typeface="Quicksand"/>
                <a:ea typeface="Quicksand"/>
                <a:cs typeface="Quicksand"/>
                <a:sym typeface="Quicksand"/>
              </a:rPr>
              <a:t>Recyclage</a:t>
            </a:r>
          </a:p>
          <a:p>
            <a:pPr algn="ctr">
              <a:lnSpc>
                <a:spcPts val="2463"/>
              </a:lnSpc>
              <a:spcBef>
                <a:spcPct val="0"/>
              </a:spcBef>
            </a:pPr>
          </a:p>
          <a:p>
            <a:pPr algn="ctr">
              <a:lnSpc>
                <a:spcPts val="2463"/>
              </a:lnSpc>
              <a:spcBef>
                <a:spcPct val="0"/>
              </a:spcBef>
            </a:pPr>
          </a:p>
        </p:txBody>
      </p:sp>
      <p:sp>
        <p:nvSpPr>
          <p:cNvPr name="AutoShape 17" id="17"/>
          <p:cNvSpPr/>
          <p:nvPr/>
        </p:nvSpPr>
        <p:spPr>
          <a:xfrm>
            <a:off x="2963336" y="7421485"/>
            <a:ext cx="1580167" cy="1046692"/>
          </a:xfrm>
          <a:prstGeom prst="line">
            <a:avLst/>
          </a:prstGeom>
          <a:ln cap="flat" w="38100">
            <a:solidFill>
              <a:srgbClr val="2B2E44"/>
            </a:solidFill>
            <a:prstDash val="solid"/>
            <a:headEnd type="none" len="sm" w="sm"/>
            <a:tailEnd type="arrow" len="sm" w="med"/>
          </a:ln>
        </p:spPr>
      </p:sp>
      <p:sp>
        <p:nvSpPr>
          <p:cNvPr name="TextBox 18" id="18"/>
          <p:cNvSpPr txBox="true"/>
          <p:nvPr/>
        </p:nvSpPr>
        <p:spPr>
          <a:xfrm rot="0">
            <a:off x="-976880" y="8501920"/>
            <a:ext cx="4452060" cy="317627"/>
          </a:xfrm>
          <a:prstGeom prst="rect">
            <a:avLst/>
          </a:prstGeom>
        </p:spPr>
        <p:txBody>
          <a:bodyPr anchor="t" rtlCol="false" tIns="0" lIns="0" bIns="0" rIns="0">
            <a:spAutoFit/>
          </a:bodyPr>
          <a:lstStyle/>
          <a:p>
            <a:pPr algn="ctr">
              <a:lnSpc>
                <a:spcPts val="2463"/>
              </a:lnSpc>
              <a:spcBef>
                <a:spcPct val="0"/>
              </a:spcBef>
            </a:pPr>
            <a:r>
              <a:rPr lang="en-US" sz="2199">
                <a:solidFill>
                  <a:srgbClr val="2B2E44"/>
                </a:solidFill>
                <a:latin typeface="Quicksand"/>
                <a:ea typeface="Quicksand"/>
                <a:cs typeface="Quicksand"/>
                <a:sym typeface="Quicksand"/>
              </a:rPr>
              <a:t>Filières illégales</a:t>
            </a:r>
          </a:p>
        </p:txBody>
      </p:sp>
      <p:sp>
        <p:nvSpPr>
          <p:cNvPr name="AutoShape 19" id="19"/>
          <p:cNvSpPr/>
          <p:nvPr/>
        </p:nvSpPr>
        <p:spPr>
          <a:xfrm flipH="true">
            <a:off x="6351949" y="4756283"/>
            <a:ext cx="1223759" cy="1123928"/>
          </a:xfrm>
          <a:prstGeom prst="line">
            <a:avLst/>
          </a:prstGeom>
          <a:ln cap="flat" w="38100">
            <a:solidFill>
              <a:srgbClr val="2B2E44"/>
            </a:solidFill>
            <a:prstDash val="solid"/>
            <a:headEnd type="none" len="sm" w="sm"/>
            <a:tailEnd type="arrow" len="sm" w="med"/>
          </a:ln>
        </p:spPr>
      </p:sp>
      <p:sp>
        <p:nvSpPr>
          <p:cNvPr name="TextBox 20" id="20"/>
          <p:cNvSpPr txBox="true"/>
          <p:nvPr/>
        </p:nvSpPr>
        <p:spPr>
          <a:xfrm rot="0">
            <a:off x="12207137" y="6098723"/>
            <a:ext cx="3823505" cy="451612"/>
          </a:xfrm>
          <a:prstGeom prst="rect">
            <a:avLst/>
          </a:prstGeom>
        </p:spPr>
        <p:txBody>
          <a:bodyPr anchor="t" rtlCol="false" tIns="0" lIns="0" bIns="0" rIns="0">
            <a:spAutoFit/>
          </a:bodyPr>
          <a:lstStyle/>
          <a:p>
            <a:pPr algn="ctr">
              <a:lnSpc>
                <a:spcPts val="3583"/>
              </a:lnSpc>
              <a:spcBef>
                <a:spcPct val="0"/>
              </a:spcBef>
            </a:pPr>
            <a:r>
              <a:rPr lang="en-US" sz="3199">
                <a:solidFill>
                  <a:srgbClr val="2B2E44"/>
                </a:solidFill>
                <a:latin typeface="Anton"/>
                <a:ea typeface="Anton"/>
                <a:cs typeface="Anton"/>
                <a:sym typeface="Anton"/>
              </a:rPr>
              <a:t>À LA MAISON</a:t>
            </a:r>
          </a:p>
        </p:txBody>
      </p:sp>
      <p:grpSp>
        <p:nvGrpSpPr>
          <p:cNvPr name="Group 21" id="21"/>
          <p:cNvGrpSpPr/>
          <p:nvPr/>
        </p:nvGrpSpPr>
        <p:grpSpPr>
          <a:xfrm rot="0">
            <a:off x="12042920" y="6653387"/>
            <a:ext cx="4780494" cy="1447657"/>
            <a:chOff x="0" y="0"/>
            <a:chExt cx="1259060" cy="381276"/>
          </a:xfrm>
        </p:grpSpPr>
        <p:sp>
          <p:nvSpPr>
            <p:cNvPr name="Freeform 22" id="22"/>
            <p:cNvSpPr/>
            <p:nvPr/>
          </p:nvSpPr>
          <p:spPr>
            <a:xfrm flipH="false" flipV="false" rot="0">
              <a:off x="0" y="0"/>
              <a:ext cx="1259060" cy="381276"/>
            </a:xfrm>
            <a:custGeom>
              <a:avLst/>
              <a:gdLst/>
              <a:ahLst/>
              <a:cxnLst/>
              <a:rect r="r" b="b" t="t" l="l"/>
              <a:pathLst>
                <a:path h="381276" w="1259060">
                  <a:moveTo>
                    <a:pt x="0" y="0"/>
                  </a:moveTo>
                  <a:lnTo>
                    <a:pt x="1259060" y="0"/>
                  </a:lnTo>
                  <a:lnTo>
                    <a:pt x="1259060" y="381276"/>
                  </a:lnTo>
                  <a:lnTo>
                    <a:pt x="0" y="381276"/>
                  </a:lnTo>
                  <a:close/>
                </a:path>
              </a:pathLst>
            </a:custGeom>
            <a:ln w="38100" cap="sq">
              <a:solidFill>
                <a:srgbClr val="2B2E44"/>
              </a:solidFill>
              <a:prstDash val="solid"/>
              <a:miter/>
            </a:ln>
          </p:spPr>
        </p:sp>
        <p:sp>
          <p:nvSpPr>
            <p:cNvPr name="TextBox 23" id="23"/>
            <p:cNvSpPr txBox="true"/>
            <p:nvPr/>
          </p:nvSpPr>
          <p:spPr>
            <a:xfrm>
              <a:off x="0" y="-47625"/>
              <a:ext cx="1259060" cy="428901"/>
            </a:xfrm>
            <a:prstGeom prst="rect">
              <a:avLst/>
            </a:prstGeom>
          </p:spPr>
          <p:txBody>
            <a:bodyPr anchor="ctr" rtlCol="false" tIns="50800" lIns="50800" bIns="50800" rIns="50800"/>
            <a:lstStyle/>
            <a:p>
              <a:pPr algn="ctr">
                <a:lnSpc>
                  <a:spcPts val="3422"/>
                </a:lnSpc>
              </a:pPr>
            </a:p>
          </p:txBody>
        </p:sp>
      </p:grpSp>
      <p:sp>
        <p:nvSpPr>
          <p:cNvPr name="TextBox 24" id="24"/>
          <p:cNvSpPr txBox="true"/>
          <p:nvPr/>
        </p:nvSpPr>
        <p:spPr>
          <a:xfrm rot="0">
            <a:off x="12207137" y="6869018"/>
            <a:ext cx="4452060" cy="1232027"/>
          </a:xfrm>
          <a:prstGeom prst="rect">
            <a:avLst/>
          </a:prstGeom>
        </p:spPr>
        <p:txBody>
          <a:bodyPr anchor="t" rtlCol="false" tIns="0" lIns="0" bIns="0" rIns="0">
            <a:spAutoFit/>
          </a:bodyPr>
          <a:lstStyle/>
          <a:p>
            <a:pPr algn="ctr">
              <a:lnSpc>
                <a:spcPts val="2463"/>
              </a:lnSpc>
              <a:spcBef>
                <a:spcPct val="0"/>
              </a:spcBef>
            </a:pPr>
            <a:r>
              <a:rPr lang="en-US" sz="2199">
                <a:solidFill>
                  <a:srgbClr val="2B2E44"/>
                </a:solidFill>
                <a:latin typeface="Quicksand"/>
                <a:ea typeface="Quicksand"/>
                <a:cs typeface="Quicksand"/>
                <a:sym typeface="Quicksand"/>
              </a:rPr>
              <a:t>Les smartphones </a:t>
            </a:r>
            <a:r>
              <a:rPr lang="en-US" sz="2199">
                <a:solidFill>
                  <a:srgbClr val="2B2E44"/>
                </a:solidFill>
                <a:latin typeface="Quicksand"/>
                <a:ea typeface="Quicksand"/>
                <a:cs typeface="Quicksand"/>
                <a:sym typeface="Quicksand"/>
              </a:rPr>
              <a:t>n</a:t>
            </a:r>
            <a:r>
              <a:rPr lang="en-US" sz="2199">
                <a:solidFill>
                  <a:srgbClr val="2B2E44"/>
                </a:solidFill>
                <a:latin typeface="Quicksand"/>
                <a:ea typeface="Quicksand"/>
                <a:cs typeface="Quicksand"/>
                <a:sym typeface="Quicksand"/>
              </a:rPr>
              <a:t>e</a:t>
            </a:r>
            <a:r>
              <a:rPr lang="en-US" sz="2199">
                <a:solidFill>
                  <a:srgbClr val="2B2E44"/>
                </a:solidFill>
                <a:latin typeface="Quicksand"/>
                <a:ea typeface="Quicksand"/>
                <a:cs typeface="Quicksand"/>
                <a:sym typeface="Quicksand"/>
              </a:rPr>
              <a:t> so</a:t>
            </a:r>
            <a:r>
              <a:rPr lang="en-US" sz="2199">
                <a:solidFill>
                  <a:srgbClr val="2B2E44"/>
                </a:solidFill>
                <a:latin typeface="Quicksand"/>
                <a:ea typeface="Quicksand"/>
                <a:cs typeface="Quicksand"/>
                <a:sym typeface="Quicksand"/>
              </a:rPr>
              <a:t>nt </a:t>
            </a:r>
            <a:r>
              <a:rPr lang="en-US" sz="2199">
                <a:solidFill>
                  <a:srgbClr val="2B2E44"/>
                </a:solidFill>
                <a:latin typeface="Quicksand"/>
                <a:ea typeface="Quicksand"/>
                <a:cs typeface="Quicksand"/>
                <a:sym typeface="Quicksand"/>
              </a:rPr>
              <a:t>a</a:t>
            </a:r>
            <a:r>
              <a:rPr lang="en-US" sz="2199">
                <a:solidFill>
                  <a:srgbClr val="2B2E44"/>
                </a:solidFill>
                <a:latin typeface="Quicksand"/>
                <a:ea typeface="Quicksand"/>
                <a:cs typeface="Quicksand"/>
                <a:sym typeface="Quicksand"/>
              </a:rPr>
              <a:t>l</a:t>
            </a:r>
            <a:r>
              <a:rPr lang="en-US" sz="2199">
                <a:solidFill>
                  <a:srgbClr val="2B2E44"/>
                </a:solidFill>
                <a:latin typeface="Quicksand"/>
                <a:ea typeface="Quicksand"/>
                <a:cs typeface="Quicksand"/>
                <a:sym typeface="Quicksand"/>
              </a:rPr>
              <a:t>ors ni r</a:t>
            </a:r>
            <a:r>
              <a:rPr lang="en-US" sz="2199">
                <a:solidFill>
                  <a:srgbClr val="2B2E44"/>
                </a:solidFill>
                <a:latin typeface="Quicksand"/>
                <a:ea typeface="Quicksand"/>
                <a:cs typeface="Quicksand"/>
                <a:sym typeface="Quicksand"/>
              </a:rPr>
              <a:t>ec</a:t>
            </a:r>
            <a:r>
              <a:rPr lang="en-US" sz="2199">
                <a:solidFill>
                  <a:srgbClr val="2B2E44"/>
                </a:solidFill>
                <a:latin typeface="Quicksand"/>
                <a:ea typeface="Quicksand"/>
                <a:cs typeface="Quicksand"/>
                <a:sym typeface="Quicksand"/>
              </a:rPr>
              <a:t>yclés ni réu</a:t>
            </a:r>
            <a:r>
              <a:rPr lang="en-US" sz="2199">
                <a:solidFill>
                  <a:srgbClr val="2B2E44"/>
                </a:solidFill>
                <a:latin typeface="Quicksand"/>
                <a:ea typeface="Quicksand"/>
                <a:cs typeface="Quicksand"/>
                <a:sym typeface="Quicksand"/>
              </a:rPr>
              <a:t>ti</a:t>
            </a:r>
            <a:r>
              <a:rPr lang="en-US" sz="2199">
                <a:solidFill>
                  <a:srgbClr val="2B2E44"/>
                </a:solidFill>
                <a:latin typeface="Quicksand"/>
                <a:ea typeface="Quicksand"/>
                <a:cs typeface="Quicksand"/>
                <a:sym typeface="Quicksand"/>
              </a:rPr>
              <a:t>lisés,</a:t>
            </a:r>
            <a:r>
              <a:rPr lang="en-US" sz="2199">
                <a:solidFill>
                  <a:srgbClr val="2B2E44"/>
                </a:solidFill>
                <a:latin typeface="Quicksand"/>
                <a:ea typeface="Quicksand"/>
                <a:cs typeface="Quicksand"/>
                <a:sym typeface="Quicksand"/>
              </a:rPr>
              <a:t> et le</a:t>
            </a:r>
            <a:r>
              <a:rPr lang="en-US" sz="2199">
                <a:solidFill>
                  <a:srgbClr val="2B2E44"/>
                </a:solidFill>
                <a:latin typeface="Quicksand"/>
                <a:ea typeface="Quicksand"/>
                <a:cs typeface="Quicksand"/>
                <a:sym typeface="Quicksand"/>
              </a:rPr>
              <a:t>s mé</a:t>
            </a:r>
            <a:r>
              <a:rPr lang="en-US" sz="2199">
                <a:solidFill>
                  <a:srgbClr val="2B2E44"/>
                </a:solidFill>
                <a:latin typeface="Quicksand"/>
                <a:ea typeface="Quicksand"/>
                <a:cs typeface="Quicksand"/>
                <a:sym typeface="Quicksand"/>
              </a:rPr>
              <a:t>t</a:t>
            </a:r>
            <a:r>
              <a:rPr lang="en-US" sz="2199">
                <a:solidFill>
                  <a:srgbClr val="2B2E44"/>
                </a:solidFill>
                <a:latin typeface="Quicksand"/>
                <a:ea typeface="Quicksand"/>
                <a:cs typeface="Quicksand"/>
                <a:sym typeface="Quicksand"/>
              </a:rPr>
              <a:t>aux qu’ils c</a:t>
            </a:r>
            <a:r>
              <a:rPr lang="en-US" sz="2199">
                <a:solidFill>
                  <a:srgbClr val="2B2E44"/>
                </a:solidFill>
                <a:latin typeface="Quicksand"/>
                <a:ea typeface="Quicksand"/>
                <a:cs typeface="Quicksand"/>
                <a:sym typeface="Quicksand"/>
              </a:rPr>
              <a:t>on</a:t>
            </a:r>
            <a:r>
              <a:rPr lang="en-US" sz="2199">
                <a:solidFill>
                  <a:srgbClr val="2B2E44"/>
                </a:solidFill>
                <a:latin typeface="Quicksand"/>
                <a:ea typeface="Quicksand"/>
                <a:cs typeface="Quicksand"/>
                <a:sym typeface="Quicksand"/>
              </a:rPr>
              <a:t>t</a:t>
            </a:r>
            <a:r>
              <a:rPr lang="en-US" sz="2199">
                <a:solidFill>
                  <a:srgbClr val="2B2E44"/>
                </a:solidFill>
                <a:latin typeface="Quicksand"/>
                <a:ea typeface="Quicksand"/>
                <a:cs typeface="Quicksand"/>
                <a:sym typeface="Quicksand"/>
              </a:rPr>
              <a:t>i</a:t>
            </a:r>
            <a:r>
              <a:rPr lang="en-US" sz="2199">
                <a:solidFill>
                  <a:srgbClr val="2B2E44"/>
                </a:solidFill>
                <a:latin typeface="Quicksand"/>
                <a:ea typeface="Quicksand"/>
                <a:cs typeface="Quicksand"/>
                <a:sym typeface="Quicksand"/>
              </a:rPr>
              <a:t>enn</a:t>
            </a:r>
            <a:r>
              <a:rPr lang="en-US" sz="2199">
                <a:solidFill>
                  <a:srgbClr val="2B2E44"/>
                </a:solidFill>
                <a:latin typeface="Quicksand"/>
                <a:ea typeface="Quicksand"/>
                <a:cs typeface="Quicksand"/>
                <a:sym typeface="Quicksand"/>
              </a:rPr>
              <a:t>e</a:t>
            </a:r>
            <a:r>
              <a:rPr lang="en-US" sz="2199">
                <a:solidFill>
                  <a:srgbClr val="2B2E44"/>
                </a:solidFill>
                <a:latin typeface="Quicksand"/>
                <a:ea typeface="Quicksand"/>
                <a:cs typeface="Quicksand"/>
                <a:sym typeface="Quicksand"/>
              </a:rPr>
              <a:t>nt</a:t>
            </a:r>
            <a:r>
              <a:rPr lang="en-US" sz="2199">
                <a:solidFill>
                  <a:srgbClr val="2B2E44"/>
                </a:solidFill>
                <a:latin typeface="Quicksand"/>
                <a:ea typeface="Quicksand"/>
                <a:cs typeface="Quicksand"/>
                <a:sym typeface="Quicksand"/>
              </a:rPr>
              <a:t> </a:t>
            </a:r>
            <a:r>
              <a:rPr lang="en-US" sz="2199">
                <a:solidFill>
                  <a:srgbClr val="2B2E44"/>
                </a:solidFill>
                <a:latin typeface="Quicksand"/>
                <a:ea typeface="Quicksand"/>
                <a:cs typeface="Quicksand"/>
                <a:sym typeface="Quicksand"/>
              </a:rPr>
              <a:t>sont perdus.</a:t>
            </a:r>
          </a:p>
          <a:p>
            <a:pPr algn="ctr">
              <a:lnSpc>
                <a:spcPts val="2463"/>
              </a:lnSpc>
              <a:spcBef>
                <a:spcPct val="0"/>
              </a:spcBef>
            </a:pPr>
          </a:p>
        </p:txBody>
      </p:sp>
      <p:sp>
        <p:nvSpPr>
          <p:cNvPr name="Freeform 25" id="25"/>
          <p:cNvSpPr/>
          <p:nvPr/>
        </p:nvSpPr>
        <p:spPr>
          <a:xfrm flipH="false" flipV="false" rot="747219">
            <a:off x="5066479" y="8958189"/>
            <a:ext cx="780436" cy="256834"/>
          </a:xfrm>
          <a:custGeom>
            <a:avLst/>
            <a:gdLst/>
            <a:ahLst/>
            <a:cxnLst/>
            <a:rect r="r" b="b" t="t" l="l"/>
            <a:pathLst>
              <a:path h="256834" w="780436">
                <a:moveTo>
                  <a:pt x="0" y="0"/>
                </a:moveTo>
                <a:lnTo>
                  <a:pt x="780436" y="0"/>
                </a:lnTo>
                <a:lnTo>
                  <a:pt x="780436" y="256835"/>
                </a:lnTo>
                <a:lnTo>
                  <a:pt x="0" y="25683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26" id="26"/>
          <p:cNvSpPr txBox="true"/>
          <p:nvPr/>
        </p:nvSpPr>
        <p:spPr>
          <a:xfrm rot="0">
            <a:off x="5961199" y="7216193"/>
            <a:ext cx="4205451" cy="2451227"/>
          </a:xfrm>
          <a:prstGeom prst="rect">
            <a:avLst/>
          </a:prstGeom>
        </p:spPr>
        <p:txBody>
          <a:bodyPr anchor="t" rtlCol="false" tIns="0" lIns="0" bIns="0" rIns="0">
            <a:spAutoFit/>
          </a:bodyPr>
          <a:lstStyle/>
          <a:p>
            <a:pPr algn="ctr">
              <a:lnSpc>
                <a:spcPts val="2463"/>
              </a:lnSpc>
              <a:spcBef>
                <a:spcPct val="0"/>
              </a:spcBef>
            </a:pPr>
            <a:r>
              <a:rPr lang="en-US" sz="2199">
                <a:solidFill>
                  <a:srgbClr val="2B2E44"/>
                </a:solidFill>
                <a:latin typeface="Quicksand"/>
                <a:ea typeface="Quicksand"/>
                <a:cs typeface="Quicksand"/>
                <a:sym typeface="Quicksand"/>
              </a:rPr>
              <a:t>Comme on l’a vu, les métaux sont mélangés dans des alliages, ce qui rend leur séparation difficile : on parle alors de </a:t>
            </a:r>
            <a:r>
              <a:rPr lang="en-US" b="true" sz="2199">
                <a:solidFill>
                  <a:srgbClr val="2B2E44"/>
                </a:solidFill>
                <a:latin typeface="Quicksand Bold"/>
                <a:ea typeface="Quicksand Bold"/>
                <a:cs typeface="Quicksand Bold"/>
                <a:sym typeface="Quicksand Bold"/>
              </a:rPr>
              <a:t>décyclage</a:t>
            </a:r>
            <a:r>
              <a:rPr lang="en-US" sz="2199">
                <a:solidFill>
                  <a:srgbClr val="2B2E44"/>
                </a:solidFill>
                <a:latin typeface="Quicksand"/>
                <a:ea typeface="Quicksand"/>
                <a:cs typeface="Quicksand"/>
                <a:sym typeface="Quicksand"/>
              </a:rPr>
              <a:t>, car ils ne sont pas assez purs pour être réutilisés dans des appareils numériques.</a:t>
            </a:r>
          </a:p>
        </p:txBody>
      </p:sp>
    </p:spTree>
  </p:cSld>
  <p:clrMapOvr>
    <a:masterClrMapping/>
  </p:clrMapOvr>
</p:sld>
</file>

<file path=ppt/slides/slide48.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289504" y="1515236"/>
            <a:ext cx="17708992" cy="7256528"/>
            <a:chOff x="0" y="0"/>
            <a:chExt cx="23611989" cy="9675370"/>
          </a:xfrm>
        </p:grpSpPr>
        <p:sp>
          <p:nvSpPr>
            <p:cNvPr name="Freeform 3" id="3"/>
            <p:cNvSpPr/>
            <p:nvPr/>
          </p:nvSpPr>
          <p:spPr>
            <a:xfrm flipH="false" flipV="false" rot="0">
              <a:off x="0" y="0"/>
              <a:ext cx="23611989" cy="9675370"/>
            </a:xfrm>
            <a:custGeom>
              <a:avLst/>
              <a:gdLst/>
              <a:ahLst/>
              <a:cxnLst/>
              <a:rect r="r" b="b" t="t" l="l"/>
              <a:pathLst>
                <a:path h="9675370" w="23611989">
                  <a:moveTo>
                    <a:pt x="0" y="0"/>
                  </a:moveTo>
                  <a:lnTo>
                    <a:pt x="23611989" y="0"/>
                  </a:lnTo>
                  <a:lnTo>
                    <a:pt x="23611989" y="9675370"/>
                  </a:lnTo>
                  <a:lnTo>
                    <a:pt x="0" y="9675370"/>
                  </a:lnTo>
                  <a:lnTo>
                    <a:pt x="0" y="0"/>
                  </a:lnTo>
                  <a:close/>
                </a:path>
              </a:pathLst>
            </a:custGeom>
            <a:blipFill>
              <a:blip r:embed="rId2"/>
              <a:stretch>
                <a:fillRect l="-305" t="0" r="-305" b="0"/>
              </a:stretch>
            </a:blipFill>
          </p:spPr>
        </p:sp>
        <p:sp>
          <p:nvSpPr>
            <p:cNvPr name="Freeform 4" id="4"/>
            <p:cNvSpPr/>
            <p:nvPr/>
          </p:nvSpPr>
          <p:spPr>
            <a:xfrm flipH="false" flipV="false" rot="0">
              <a:off x="20393863" y="3529280"/>
              <a:ext cx="2394952" cy="1750578"/>
            </a:xfrm>
            <a:custGeom>
              <a:avLst/>
              <a:gdLst/>
              <a:ahLst/>
              <a:cxnLst/>
              <a:rect r="r" b="b" t="t" l="l"/>
              <a:pathLst>
                <a:path h="1750578" w="2394952">
                  <a:moveTo>
                    <a:pt x="0" y="0"/>
                  </a:moveTo>
                  <a:lnTo>
                    <a:pt x="2394953" y="0"/>
                  </a:lnTo>
                  <a:lnTo>
                    <a:pt x="2394953" y="1750577"/>
                  </a:lnTo>
                  <a:lnTo>
                    <a:pt x="0" y="1750577"/>
                  </a:lnTo>
                  <a:lnTo>
                    <a:pt x="0" y="0"/>
                  </a:lnTo>
                  <a:close/>
                </a:path>
              </a:pathLst>
            </a:custGeom>
            <a:blipFill>
              <a:blip r:embed="rId3"/>
              <a:stretch>
                <a:fillRect l="-2" t="0" r="-2" b="0"/>
              </a:stretch>
            </a:blipFill>
          </p:spPr>
        </p:sp>
        <p:sp>
          <p:nvSpPr>
            <p:cNvPr name="Freeform 5" id="5"/>
            <p:cNvSpPr/>
            <p:nvPr/>
          </p:nvSpPr>
          <p:spPr>
            <a:xfrm flipH="false" flipV="false" rot="0">
              <a:off x="764164" y="3529280"/>
              <a:ext cx="2557464" cy="1869365"/>
            </a:xfrm>
            <a:custGeom>
              <a:avLst/>
              <a:gdLst/>
              <a:ahLst/>
              <a:cxnLst/>
              <a:rect r="r" b="b" t="t" l="l"/>
              <a:pathLst>
                <a:path h="1869365" w="2557464">
                  <a:moveTo>
                    <a:pt x="0" y="0"/>
                  </a:moveTo>
                  <a:lnTo>
                    <a:pt x="2557464" y="0"/>
                  </a:lnTo>
                  <a:lnTo>
                    <a:pt x="2557464" y="1869364"/>
                  </a:lnTo>
                  <a:lnTo>
                    <a:pt x="0" y="1869364"/>
                  </a:lnTo>
                  <a:lnTo>
                    <a:pt x="0" y="0"/>
                  </a:lnTo>
                  <a:close/>
                </a:path>
              </a:pathLst>
            </a:custGeom>
            <a:blipFill>
              <a:blip r:embed="rId4"/>
              <a:stretch>
                <a:fillRect l="-2" t="0" r="-2" b="0"/>
              </a:stretch>
            </a:blipFill>
          </p:spPr>
        </p:sp>
        <p:sp>
          <p:nvSpPr>
            <p:cNvPr name="Freeform 6" id="6"/>
            <p:cNvSpPr/>
            <p:nvPr/>
          </p:nvSpPr>
          <p:spPr>
            <a:xfrm flipH="false" flipV="false" rot="0">
              <a:off x="4124042"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5"/>
              <a:stretch>
                <a:fillRect l="0" t="0" r="0" b="0"/>
              </a:stretch>
            </a:blipFill>
          </p:spPr>
        </p:sp>
        <p:sp>
          <p:nvSpPr>
            <p:cNvPr name="Freeform 7" id="7"/>
            <p:cNvSpPr/>
            <p:nvPr/>
          </p:nvSpPr>
          <p:spPr>
            <a:xfrm flipH="false" flipV="false" rot="0">
              <a:off x="7319094" y="3529280"/>
              <a:ext cx="2446196" cy="1750578"/>
            </a:xfrm>
            <a:custGeom>
              <a:avLst/>
              <a:gdLst/>
              <a:ahLst/>
              <a:cxnLst/>
              <a:rect r="r" b="b" t="t" l="l"/>
              <a:pathLst>
                <a:path h="1750578" w="2446196">
                  <a:moveTo>
                    <a:pt x="0" y="0"/>
                  </a:moveTo>
                  <a:lnTo>
                    <a:pt x="2446197" y="0"/>
                  </a:lnTo>
                  <a:lnTo>
                    <a:pt x="2446197" y="1750577"/>
                  </a:lnTo>
                  <a:lnTo>
                    <a:pt x="0" y="1750577"/>
                  </a:lnTo>
                  <a:lnTo>
                    <a:pt x="0" y="0"/>
                  </a:lnTo>
                  <a:close/>
                </a:path>
              </a:pathLst>
            </a:custGeom>
            <a:blipFill>
              <a:blip r:embed="rId6"/>
              <a:stretch>
                <a:fillRect l="0" t="-1069" r="0" b="-1069"/>
              </a:stretch>
            </a:blipFill>
          </p:spPr>
        </p:sp>
        <p:sp>
          <p:nvSpPr>
            <p:cNvPr name="Freeform 8" id="8"/>
            <p:cNvSpPr/>
            <p:nvPr/>
          </p:nvSpPr>
          <p:spPr>
            <a:xfrm flipH="false" flipV="false" rot="0">
              <a:off x="10608519"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7"/>
              <a:stretch>
                <a:fillRect l="0" t="0" r="0" b="0"/>
              </a:stretch>
            </a:blipFill>
          </p:spPr>
        </p:sp>
        <p:sp>
          <p:nvSpPr>
            <p:cNvPr name="Freeform 9" id="9"/>
            <p:cNvSpPr/>
            <p:nvPr/>
          </p:nvSpPr>
          <p:spPr>
            <a:xfrm flipH="false" flipV="false" rot="0">
              <a:off x="13841671" y="3512915"/>
              <a:ext cx="2417340" cy="1766942"/>
            </a:xfrm>
            <a:custGeom>
              <a:avLst/>
              <a:gdLst/>
              <a:ahLst/>
              <a:cxnLst/>
              <a:rect r="r" b="b" t="t" l="l"/>
              <a:pathLst>
                <a:path h="1766942" w="2417340">
                  <a:moveTo>
                    <a:pt x="0" y="0"/>
                  </a:moveTo>
                  <a:lnTo>
                    <a:pt x="2417340" y="0"/>
                  </a:lnTo>
                  <a:lnTo>
                    <a:pt x="2417340" y="1766942"/>
                  </a:lnTo>
                  <a:lnTo>
                    <a:pt x="0" y="1766942"/>
                  </a:lnTo>
                  <a:lnTo>
                    <a:pt x="0" y="0"/>
                  </a:lnTo>
                  <a:close/>
                </a:path>
              </a:pathLst>
            </a:custGeom>
            <a:blipFill>
              <a:blip r:embed="rId8"/>
              <a:stretch>
                <a:fillRect l="0" t="0" r="0" b="0"/>
              </a:stretch>
            </a:blipFill>
          </p:spPr>
        </p:sp>
        <p:sp>
          <p:nvSpPr>
            <p:cNvPr name="Freeform 10" id="10"/>
            <p:cNvSpPr/>
            <p:nvPr/>
          </p:nvSpPr>
          <p:spPr>
            <a:xfrm flipH="false" flipV="false" rot="0">
              <a:off x="17097211"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9"/>
              <a:stretch>
                <a:fillRect l="0" t="0" r="0" b="0"/>
              </a:stretch>
            </a:blipFill>
          </p:spPr>
        </p:sp>
      </p:grpSp>
      <p:sp>
        <p:nvSpPr>
          <p:cNvPr name="Freeform 11" id="11"/>
          <p:cNvSpPr/>
          <p:nvPr/>
        </p:nvSpPr>
        <p:spPr>
          <a:xfrm flipH="false" flipV="false" rot="0">
            <a:off x="9466830" y="2204916"/>
            <a:ext cx="1836767" cy="1343136"/>
          </a:xfrm>
          <a:custGeom>
            <a:avLst/>
            <a:gdLst/>
            <a:ahLst/>
            <a:cxnLst/>
            <a:rect r="r" b="b" t="t" l="l"/>
            <a:pathLst>
              <a:path h="1343136" w="1836767">
                <a:moveTo>
                  <a:pt x="0" y="0"/>
                </a:moveTo>
                <a:lnTo>
                  <a:pt x="1836767" y="0"/>
                </a:lnTo>
                <a:lnTo>
                  <a:pt x="1836767" y="1343136"/>
                </a:lnTo>
                <a:lnTo>
                  <a:pt x="0" y="1343136"/>
                </a:lnTo>
                <a:lnTo>
                  <a:pt x="0" y="0"/>
                </a:lnTo>
                <a:close/>
              </a:path>
            </a:pathLst>
          </a:custGeom>
          <a:blipFill>
            <a:blip r:embed="rId10"/>
            <a:stretch>
              <a:fillRect l="0" t="0" r="0" b="0"/>
            </a:stretch>
          </a:blipFill>
        </p:spPr>
      </p:sp>
      <p:sp>
        <p:nvSpPr>
          <p:cNvPr name="Freeform 12" id="12"/>
          <p:cNvSpPr/>
          <p:nvPr/>
        </p:nvSpPr>
        <p:spPr>
          <a:xfrm flipH="false" flipV="false" rot="0">
            <a:off x="7192065" y="6133111"/>
            <a:ext cx="1874375" cy="1370064"/>
          </a:xfrm>
          <a:custGeom>
            <a:avLst/>
            <a:gdLst/>
            <a:ahLst/>
            <a:cxnLst/>
            <a:rect r="r" b="b" t="t" l="l"/>
            <a:pathLst>
              <a:path h="1370064" w="1874375">
                <a:moveTo>
                  <a:pt x="0" y="0"/>
                </a:moveTo>
                <a:lnTo>
                  <a:pt x="1874374" y="0"/>
                </a:lnTo>
                <a:lnTo>
                  <a:pt x="1874374" y="1370064"/>
                </a:lnTo>
                <a:lnTo>
                  <a:pt x="0" y="1370064"/>
                </a:lnTo>
                <a:lnTo>
                  <a:pt x="0" y="0"/>
                </a:lnTo>
                <a:close/>
              </a:path>
            </a:pathLst>
          </a:custGeom>
          <a:blipFill>
            <a:blip r:embed="rId11"/>
            <a:stretch>
              <a:fillRect l="0" t="0" r="0" b="0"/>
            </a:stretch>
          </a:blipFill>
        </p:spPr>
      </p:sp>
      <p:sp>
        <p:nvSpPr>
          <p:cNvPr name="Freeform 13" id="13"/>
          <p:cNvSpPr/>
          <p:nvPr/>
        </p:nvSpPr>
        <p:spPr>
          <a:xfrm flipH="false" flipV="false" rot="0">
            <a:off x="4546889" y="2204916"/>
            <a:ext cx="1837535" cy="1343136"/>
          </a:xfrm>
          <a:custGeom>
            <a:avLst/>
            <a:gdLst/>
            <a:ahLst/>
            <a:cxnLst/>
            <a:rect r="r" b="b" t="t" l="l"/>
            <a:pathLst>
              <a:path h="1343136" w="1837535">
                <a:moveTo>
                  <a:pt x="0" y="0"/>
                </a:moveTo>
                <a:lnTo>
                  <a:pt x="1837535" y="0"/>
                </a:lnTo>
                <a:lnTo>
                  <a:pt x="1837535" y="1343136"/>
                </a:lnTo>
                <a:lnTo>
                  <a:pt x="0" y="1343136"/>
                </a:lnTo>
                <a:lnTo>
                  <a:pt x="0" y="0"/>
                </a:lnTo>
                <a:close/>
              </a:path>
            </a:pathLst>
          </a:custGeom>
          <a:blipFill>
            <a:blip r:embed="rId12"/>
            <a:stretch>
              <a:fillRect l="0" t="0" r="0" b="0"/>
            </a:stretch>
          </a:blipFill>
        </p:spPr>
      </p:sp>
      <p:grpSp>
        <p:nvGrpSpPr>
          <p:cNvPr name="Group 14" id="14"/>
          <p:cNvGrpSpPr/>
          <p:nvPr/>
        </p:nvGrpSpPr>
        <p:grpSpPr>
          <a:xfrm rot="0">
            <a:off x="15597361" y="2156466"/>
            <a:ext cx="1907036" cy="1337836"/>
            <a:chOff x="0" y="0"/>
            <a:chExt cx="1158617" cy="812800"/>
          </a:xfrm>
        </p:grpSpPr>
        <p:sp>
          <p:nvSpPr>
            <p:cNvPr name="Freeform 15" id="15"/>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3"/>
              <a:stretch>
                <a:fillRect l="0" t="-2094" r="0" b="-2094"/>
              </a:stretch>
            </a:blipFill>
          </p:spPr>
        </p:sp>
      </p:grpSp>
      <p:grpSp>
        <p:nvGrpSpPr>
          <p:cNvPr name="Group 16" id="16"/>
          <p:cNvGrpSpPr/>
          <p:nvPr/>
        </p:nvGrpSpPr>
        <p:grpSpPr>
          <a:xfrm rot="0">
            <a:off x="2990059" y="623998"/>
            <a:ext cx="12307882" cy="8634302"/>
            <a:chOff x="0" y="0"/>
            <a:chExt cx="1158617" cy="812800"/>
          </a:xfrm>
        </p:grpSpPr>
        <p:sp>
          <p:nvSpPr>
            <p:cNvPr name="Freeform 17" id="17"/>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4"/>
              <a:stretch>
                <a:fillRect l="0" t="-2094" r="0" b="-2094"/>
              </a:stretch>
            </a:blipFill>
          </p:spPr>
        </p:sp>
      </p:grpSp>
      <p:sp>
        <p:nvSpPr>
          <p:cNvPr name="Freeform 18" id="18"/>
          <p:cNvSpPr/>
          <p:nvPr/>
        </p:nvSpPr>
        <p:spPr>
          <a:xfrm flipH="false" flipV="false" rot="0">
            <a:off x="875685" y="2102716"/>
            <a:ext cx="1977354" cy="1445336"/>
          </a:xfrm>
          <a:custGeom>
            <a:avLst/>
            <a:gdLst/>
            <a:ahLst/>
            <a:cxnLst/>
            <a:rect r="r" b="b" t="t" l="l"/>
            <a:pathLst>
              <a:path h="1445336" w="1977354">
                <a:moveTo>
                  <a:pt x="0" y="0"/>
                </a:moveTo>
                <a:lnTo>
                  <a:pt x="1977353" y="0"/>
                </a:lnTo>
                <a:lnTo>
                  <a:pt x="1977353" y="1445336"/>
                </a:lnTo>
                <a:lnTo>
                  <a:pt x="0" y="1445336"/>
                </a:lnTo>
                <a:lnTo>
                  <a:pt x="0" y="0"/>
                </a:lnTo>
                <a:close/>
              </a:path>
            </a:pathLst>
          </a:custGeom>
          <a:blipFill>
            <a:blip r:embed="rId15"/>
            <a:stretch>
              <a:fillRect l="-2" t="0" r="-2" b="0"/>
            </a:stretch>
          </a:blipFill>
        </p:spPr>
      </p:sp>
    </p:spTree>
  </p:cSld>
  <p:clrMapOvr>
    <a:masterClrMapping/>
  </p:clrMapOvr>
</p:sld>
</file>

<file path=ppt/slides/slide49.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289504" y="1515236"/>
            <a:ext cx="17708992" cy="7256528"/>
            <a:chOff x="0" y="0"/>
            <a:chExt cx="23611989" cy="9675370"/>
          </a:xfrm>
        </p:grpSpPr>
        <p:sp>
          <p:nvSpPr>
            <p:cNvPr name="Freeform 3" id="3"/>
            <p:cNvSpPr/>
            <p:nvPr/>
          </p:nvSpPr>
          <p:spPr>
            <a:xfrm flipH="false" flipV="false" rot="0">
              <a:off x="0" y="0"/>
              <a:ext cx="23611989" cy="9675370"/>
            </a:xfrm>
            <a:custGeom>
              <a:avLst/>
              <a:gdLst/>
              <a:ahLst/>
              <a:cxnLst/>
              <a:rect r="r" b="b" t="t" l="l"/>
              <a:pathLst>
                <a:path h="9675370" w="23611989">
                  <a:moveTo>
                    <a:pt x="0" y="0"/>
                  </a:moveTo>
                  <a:lnTo>
                    <a:pt x="23611989" y="0"/>
                  </a:lnTo>
                  <a:lnTo>
                    <a:pt x="23611989" y="9675370"/>
                  </a:lnTo>
                  <a:lnTo>
                    <a:pt x="0" y="9675370"/>
                  </a:lnTo>
                  <a:lnTo>
                    <a:pt x="0" y="0"/>
                  </a:lnTo>
                  <a:close/>
                </a:path>
              </a:pathLst>
            </a:custGeom>
            <a:blipFill>
              <a:blip r:embed="rId2"/>
              <a:stretch>
                <a:fillRect l="-305" t="0" r="-305" b="0"/>
              </a:stretch>
            </a:blipFill>
          </p:spPr>
        </p:sp>
        <p:sp>
          <p:nvSpPr>
            <p:cNvPr name="Freeform 4" id="4"/>
            <p:cNvSpPr/>
            <p:nvPr/>
          </p:nvSpPr>
          <p:spPr>
            <a:xfrm flipH="false" flipV="false" rot="0">
              <a:off x="20383179" y="3529280"/>
              <a:ext cx="2394952" cy="1750578"/>
            </a:xfrm>
            <a:custGeom>
              <a:avLst/>
              <a:gdLst/>
              <a:ahLst/>
              <a:cxnLst/>
              <a:rect r="r" b="b" t="t" l="l"/>
              <a:pathLst>
                <a:path h="1750578" w="2394952">
                  <a:moveTo>
                    <a:pt x="0" y="0"/>
                  </a:moveTo>
                  <a:lnTo>
                    <a:pt x="2394953" y="0"/>
                  </a:lnTo>
                  <a:lnTo>
                    <a:pt x="2394953" y="1750577"/>
                  </a:lnTo>
                  <a:lnTo>
                    <a:pt x="0" y="1750577"/>
                  </a:lnTo>
                  <a:lnTo>
                    <a:pt x="0" y="0"/>
                  </a:lnTo>
                  <a:close/>
                </a:path>
              </a:pathLst>
            </a:custGeom>
            <a:blipFill>
              <a:blip r:embed="rId3"/>
              <a:stretch>
                <a:fillRect l="-2" t="0" r="-2" b="0"/>
              </a:stretch>
            </a:blipFill>
          </p:spPr>
        </p:sp>
        <p:sp>
          <p:nvSpPr>
            <p:cNvPr name="Freeform 5" id="5"/>
            <p:cNvSpPr/>
            <p:nvPr/>
          </p:nvSpPr>
          <p:spPr>
            <a:xfrm flipH="false" flipV="false" rot="0">
              <a:off x="764164" y="3529280"/>
              <a:ext cx="2557464" cy="1869365"/>
            </a:xfrm>
            <a:custGeom>
              <a:avLst/>
              <a:gdLst/>
              <a:ahLst/>
              <a:cxnLst/>
              <a:rect r="r" b="b" t="t" l="l"/>
              <a:pathLst>
                <a:path h="1869365" w="2557464">
                  <a:moveTo>
                    <a:pt x="0" y="0"/>
                  </a:moveTo>
                  <a:lnTo>
                    <a:pt x="2557464" y="0"/>
                  </a:lnTo>
                  <a:lnTo>
                    <a:pt x="2557464" y="1869364"/>
                  </a:lnTo>
                  <a:lnTo>
                    <a:pt x="0" y="1869364"/>
                  </a:lnTo>
                  <a:lnTo>
                    <a:pt x="0" y="0"/>
                  </a:lnTo>
                  <a:close/>
                </a:path>
              </a:pathLst>
            </a:custGeom>
            <a:blipFill>
              <a:blip r:embed="rId4"/>
              <a:stretch>
                <a:fillRect l="-2" t="0" r="-2" b="0"/>
              </a:stretch>
            </a:blipFill>
          </p:spPr>
        </p:sp>
        <p:sp>
          <p:nvSpPr>
            <p:cNvPr name="Freeform 6" id="6"/>
            <p:cNvSpPr/>
            <p:nvPr/>
          </p:nvSpPr>
          <p:spPr>
            <a:xfrm flipH="false" flipV="false" rot="0">
              <a:off x="4085942"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5"/>
              <a:stretch>
                <a:fillRect l="-2" t="0" r="-2" b="0"/>
              </a:stretch>
            </a:blipFill>
          </p:spPr>
        </p:sp>
        <p:sp>
          <p:nvSpPr>
            <p:cNvPr name="Freeform 7" id="7"/>
            <p:cNvSpPr/>
            <p:nvPr/>
          </p:nvSpPr>
          <p:spPr>
            <a:xfrm flipH="false" flipV="false" rot="0">
              <a:off x="7319094" y="3529280"/>
              <a:ext cx="2446196" cy="1750578"/>
            </a:xfrm>
            <a:custGeom>
              <a:avLst/>
              <a:gdLst/>
              <a:ahLst/>
              <a:cxnLst/>
              <a:rect r="r" b="b" t="t" l="l"/>
              <a:pathLst>
                <a:path h="1750578" w="2446196">
                  <a:moveTo>
                    <a:pt x="0" y="0"/>
                  </a:moveTo>
                  <a:lnTo>
                    <a:pt x="2446197" y="0"/>
                  </a:lnTo>
                  <a:lnTo>
                    <a:pt x="2446197" y="1750577"/>
                  </a:lnTo>
                  <a:lnTo>
                    <a:pt x="0" y="1750577"/>
                  </a:lnTo>
                  <a:lnTo>
                    <a:pt x="0" y="0"/>
                  </a:lnTo>
                  <a:close/>
                </a:path>
              </a:pathLst>
            </a:custGeom>
            <a:blipFill>
              <a:blip r:embed="rId6"/>
              <a:stretch>
                <a:fillRect l="0" t="-1067" r="0" b="-1067"/>
              </a:stretch>
            </a:blipFill>
          </p:spPr>
        </p:sp>
        <p:sp>
          <p:nvSpPr>
            <p:cNvPr name="Freeform 8" id="8"/>
            <p:cNvSpPr/>
            <p:nvPr/>
          </p:nvSpPr>
          <p:spPr>
            <a:xfrm flipH="false" flipV="false" rot="0">
              <a:off x="10608519"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7"/>
              <a:stretch>
                <a:fillRect l="-2" t="0" r="-2" b="0"/>
              </a:stretch>
            </a:blipFill>
          </p:spPr>
        </p:sp>
        <p:sp>
          <p:nvSpPr>
            <p:cNvPr name="Freeform 9" id="9"/>
            <p:cNvSpPr/>
            <p:nvPr/>
          </p:nvSpPr>
          <p:spPr>
            <a:xfrm flipH="false" flipV="false" rot="0">
              <a:off x="13841671" y="3512915"/>
              <a:ext cx="2417340" cy="1766942"/>
            </a:xfrm>
            <a:custGeom>
              <a:avLst/>
              <a:gdLst/>
              <a:ahLst/>
              <a:cxnLst/>
              <a:rect r="r" b="b" t="t" l="l"/>
              <a:pathLst>
                <a:path h="1766942" w="2417340">
                  <a:moveTo>
                    <a:pt x="0" y="0"/>
                  </a:moveTo>
                  <a:lnTo>
                    <a:pt x="2417340" y="0"/>
                  </a:lnTo>
                  <a:lnTo>
                    <a:pt x="2417340" y="1766942"/>
                  </a:lnTo>
                  <a:lnTo>
                    <a:pt x="0" y="1766942"/>
                  </a:lnTo>
                  <a:lnTo>
                    <a:pt x="0" y="0"/>
                  </a:lnTo>
                  <a:close/>
                </a:path>
              </a:pathLst>
            </a:custGeom>
            <a:blipFill>
              <a:blip r:embed="rId8"/>
              <a:stretch>
                <a:fillRect l="-2" t="0" r="-2" b="0"/>
              </a:stretch>
            </a:blipFill>
          </p:spPr>
        </p:sp>
        <p:sp>
          <p:nvSpPr>
            <p:cNvPr name="Freeform 10" id="10"/>
            <p:cNvSpPr/>
            <p:nvPr/>
          </p:nvSpPr>
          <p:spPr>
            <a:xfrm flipH="false" flipV="false" rot="0">
              <a:off x="17135311"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9"/>
              <a:stretch>
                <a:fillRect l="-2" t="0" r="-2" b="0"/>
              </a:stretch>
            </a:blipFill>
          </p:spPr>
        </p:sp>
      </p:grpSp>
      <p:sp>
        <p:nvSpPr>
          <p:cNvPr name="Freeform 11" id="11"/>
          <p:cNvSpPr/>
          <p:nvPr/>
        </p:nvSpPr>
        <p:spPr>
          <a:xfrm flipH="false" flipV="false" rot="0">
            <a:off x="9428730" y="2185866"/>
            <a:ext cx="1836767" cy="1343136"/>
          </a:xfrm>
          <a:custGeom>
            <a:avLst/>
            <a:gdLst/>
            <a:ahLst/>
            <a:cxnLst/>
            <a:rect r="r" b="b" t="t" l="l"/>
            <a:pathLst>
              <a:path h="1343136" w="1836767">
                <a:moveTo>
                  <a:pt x="0" y="0"/>
                </a:moveTo>
                <a:lnTo>
                  <a:pt x="1836767" y="0"/>
                </a:lnTo>
                <a:lnTo>
                  <a:pt x="1836767" y="1343136"/>
                </a:lnTo>
                <a:lnTo>
                  <a:pt x="0" y="1343136"/>
                </a:lnTo>
                <a:lnTo>
                  <a:pt x="0" y="0"/>
                </a:lnTo>
                <a:close/>
              </a:path>
            </a:pathLst>
          </a:custGeom>
          <a:blipFill>
            <a:blip r:embed="rId10"/>
            <a:stretch>
              <a:fillRect l="-23" t="0" r="-23" b="0"/>
            </a:stretch>
          </a:blipFill>
        </p:spPr>
      </p:sp>
      <p:sp>
        <p:nvSpPr>
          <p:cNvPr name="Freeform 12" id="12"/>
          <p:cNvSpPr/>
          <p:nvPr/>
        </p:nvSpPr>
        <p:spPr>
          <a:xfrm flipH="false" flipV="false" rot="0">
            <a:off x="7192065" y="6133111"/>
            <a:ext cx="1874375" cy="1370064"/>
          </a:xfrm>
          <a:custGeom>
            <a:avLst/>
            <a:gdLst/>
            <a:ahLst/>
            <a:cxnLst/>
            <a:rect r="r" b="b" t="t" l="l"/>
            <a:pathLst>
              <a:path h="1370064" w="1874375">
                <a:moveTo>
                  <a:pt x="0" y="0"/>
                </a:moveTo>
                <a:lnTo>
                  <a:pt x="1874374" y="0"/>
                </a:lnTo>
                <a:lnTo>
                  <a:pt x="1874374" y="1370064"/>
                </a:lnTo>
                <a:lnTo>
                  <a:pt x="0" y="1370064"/>
                </a:lnTo>
                <a:lnTo>
                  <a:pt x="0" y="0"/>
                </a:lnTo>
                <a:close/>
              </a:path>
            </a:pathLst>
          </a:custGeom>
          <a:blipFill>
            <a:blip r:embed="rId11"/>
            <a:stretch>
              <a:fillRect l="-2" t="0" r="-2" b="0"/>
            </a:stretch>
          </a:blipFill>
        </p:spPr>
      </p:sp>
      <p:sp>
        <p:nvSpPr>
          <p:cNvPr name="Freeform 13" id="13"/>
          <p:cNvSpPr/>
          <p:nvPr/>
        </p:nvSpPr>
        <p:spPr>
          <a:xfrm flipH="false" flipV="false" rot="0">
            <a:off x="4556414" y="2195391"/>
            <a:ext cx="1837535" cy="1343136"/>
          </a:xfrm>
          <a:custGeom>
            <a:avLst/>
            <a:gdLst/>
            <a:ahLst/>
            <a:cxnLst/>
            <a:rect r="r" b="b" t="t" l="l"/>
            <a:pathLst>
              <a:path h="1343136" w="1837535">
                <a:moveTo>
                  <a:pt x="0" y="0"/>
                </a:moveTo>
                <a:lnTo>
                  <a:pt x="1837535" y="0"/>
                </a:lnTo>
                <a:lnTo>
                  <a:pt x="1837535" y="1343136"/>
                </a:lnTo>
                <a:lnTo>
                  <a:pt x="0" y="1343136"/>
                </a:lnTo>
                <a:lnTo>
                  <a:pt x="0" y="0"/>
                </a:lnTo>
                <a:close/>
              </a:path>
            </a:pathLst>
          </a:custGeom>
          <a:blipFill>
            <a:blip r:embed="rId12"/>
            <a:stretch>
              <a:fillRect l="-2" t="0" r="-2" b="0"/>
            </a:stretch>
          </a:blipFill>
        </p:spPr>
      </p:sp>
      <p:grpSp>
        <p:nvGrpSpPr>
          <p:cNvPr name="Group 14" id="14"/>
          <p:cNvGrpSpPr/>
          <p:nvPr/>
        </p:nvGrpSpPr>
        <p:grpSpPr>
          <a:xfrm rot="0">
            <a:off x="15528528" y="2156466"/>
            <a:ext cx="1907036" cy="1337836"/>
            <a:chOff x="0" y="0"/>
            <a:chExt cx="1158617" cy="812800"/>
          </a:xfrm>
        </p:grpSpPr>
        <p:sp>
          <p:nvSpPr>
            <p:cNvPr name="Freeform 15" id="15"/>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3"/>
              <a:stretch>
                <a:fillRect l="0" t="-2094" r="0" b="-2094"/>
              </a:stretch>
            </a:blipFill>
          </p:spPr>
        </p:sp>
      </p:grpSp>
      <p:grpSp>
        <p:nvGrpSpPr>
          <p:cNvPr name="Group 16" id="16"/>
          <p:cNvGrpSpPr/>
          <p:nvPr/>
        </p:nvGrpSpPr>
        <p:grpSpPr>
          <a:xfrm rot="0">
            <a:off x="9238084" y="6133111"/>
            <a:ext cx="1952976" cy="1370064"/>
            <a:chOff x="0" y="0"/>
            <a:chExt cx="1158617" cy="812800"/>
          </a:xfrm>
        </p:grpSpPr>
        <p:sp>
          <p:nvSpPr>
            <p:cNvPr name="Freeform 17" id="17"/>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4"/>
              <a:stretch>
                <a:fillRect l="0" t="-2094" r="0" b="-2094"/>
              </a:stretch>
            </a:blipFill>
          </p:spPr>
        </p:sp>
      </p:grpSp>
      <p:sp>
        <p:nvSpPr>
          <p:cNvPr name="Freeform 18" id="18"/>
          <p:cNvSpPr/>
          <p:nvPr/>
        </p:nvSpPr>
        <p:spPr>
          <a:xfrm flipH="false" flipV="false" rot="0">
            <a:off x="875685" y="2102716"/>
            <a:ext cx="1977354" cy="1445336"/>
          </a:xfrm>
          <a:custGeom>
            <a:avLst/>
            <a:gdLst/>
            <a:ahLst/>
            <a:cxnLst/>
            <a:rect r="r" b="b" t="t" l="l"/>
            <a:pathLst>
              <a:path h="1445336" w="1977354">
                <a:moveTo>
                  <a:pt x="0" y="0"/>
                </a:moveTo>
                <a:lnTo>
                  <a:pt x="1977353" y="0"/>
                </a:lnTo>
                <a:lnTo>
                  <a:pt x="1977353" y="1445336"/>
                </a:lnTo>
                <a:lnTo>
                  <a:pt x="0" y="1445336"/>
                </a:lnTo>
                <a:lnTo>
                  <a:pt x="0" y="0"/>
                </a:lnTo>
                <a:close/>
              </a:path>
            </a:pathLst>
          </a:custGeom>
          <a:blipFill>
            <a:blip r:embed="rId15"/>
            <a:stretch>
              <a:fillRect l="-2" t="0" r="-2" b="0"/>
            </a:stretch>
          </a:blipFill>
        </p:spPr>
      </p:sp>
    </p:spTree>
  </p:cSld>
  <p:clrMapOvr>
    <a:masterClrMapping/>
  </p:clrMapOvr>
  <p:transition spd="fast">
    <p:fade/>
  </p:transition>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
        <p:nvSpPr>
          <p:cNvPr name="Freeform 3" id="3"/>
          <p:cNvSpPr/>
          <p:nvPr/>
        </p:nvSpPr>
        <p:spPr>
          <a:xfrm flipH="false" flipV="false" rot="0">
            <a:off x="15595939" y="4162196"/>
            <a:ext cx="1796214" cy="1312933"/>
          </a:xfrm>
          <a:custGeom>
            <a:avLst/>
            <a:gdLst/>
            <a:ahLst/>
            <a:cxnLst/>
            <a:rect r="r" b="b" t="t" l="l"/>
            <a:pathLst>
              <a:path h="1312933" w="1796214">
                <a:moveTo>
                  <a:pt x="0" y="0"/>
                </a:moveTo>
                <a:lnTo>
                  <a:pt x="1796214" y="0"/>
                </a:lnTo>
                <a:lnTo>
                  <a:pt x="1796214" y="1312933"/>
                </a:lnTo>
                <a:lnTo>
                  <a:pt x="0" y="1312933"/>
                </a:lnTo>
                <a:lnTo>
                  <a:pt x="0" y="0"/>
                </a:lnTo>
                <a:close/>
              </a:path>
            </a:pathLst>
          </a:custGeom>
          <a:blipFill>
            <a:blip r:embed="rId3"/>
            <a:stretch>
              <a:fillRect l="-2" t="0" r="-2" b="0"/>
            </a:stretch>
          </a:blipFill>
        </p:spPr>
      </p:sp>
    </p:spTree>
  </p:cSld>
  <p:clrMapOvr>
    <a:masterClrMapping/>
  </p:clrMapOvr>
  <p:transition spd="fast">
    <p:fade/>
  </p:transition>
</p:sld>
</file>

<file path=ppt/slides/slide50.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949308" y="4233635"/>
            <a:ext cx="3156572" cy="2591138"/>
            <a:chOff x="0" y="0"/>
            <a:chExt cx="4208763" cy="3454851"/>
          </a:xfrm>
        </p:grpSpPr>
        <p:sp>
          <p:nvSpPr>
            <p:cNvPr name="Freeform 3" id="3"/>
            <p:cNvSpPr/>
            <p:nvPr/>
          </p:nvSpPr>
          <p:spPr>
            <a:xfrm flipH="false" flipV="false" rot="0">
              <a:off x="1599295" y="1187876"/>
              <a:ext cx="2609468" cy="2266975"/>
            </a:xfrm>
            <a:custGeom>
              <a:avLst/>
              <a:gdLst/>
              <a:ahLst/>
              <a:cxnLst/>
              <a:rect r="r" b="b" t="t" l="l"/>
              <a:pathLst>
                <a:path h="2266975" w="2609468">
                  <a:moveTo>
                    <a:pt x="0" y="0"/>
                  </a:moveTo>
                  <a:lnTo>
                    <a:pt x="2609468" y="0"/>
                  </a:lnTo>
                  <a:lnTo>
                    <a:pt x="2609468" y="2266975"/>
                  </a:lnTo>
                  <a:lnTo>
                    <a:pt x="0" y="226697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0" y="728367"/>
              <a:ext cx="2747730" cy="2387091"/>
            </a:xfrm>
            <a:custGeom>
              <a:avLst/>
              <a:gdLst/>
              <a:ahLst/>
              <a:cxnLst/>
              <a:rect r="r" b="b" t="t" l="l"/>
              <a:pathLst>
                <a:path h="2387091" w="2747730">
                  <a:moveTo>
                    <a:pt x="0" y="0"/>
                  </a:moveTo>
                  <a:lnTo>
                    <a:pt x="2747730" y="0"/>
                  </a:lnTo>
                  <a:lnTo>
                    <a:pt x="2747730" y="2387091"/>
                  </a:lnTo>
                  <a:lnTo>
                    <a:pt x="0" y="238709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1373865" y="0"/>
              <a:ext cx="1957543" cy="1700616"/>
            </a:xfrm>
            <a:custGeom>
              <a:avLst/>
              <a:gdLst/>
              <a:ahLst/>
              <a:cxnLst/>
              <a:rect r="r" b="b" t="t" l="l"/>
              <a:pathLst>
                <a:path h="1700616" w="1957543">
                  <a:moveTo>
                    <a:pt x="0" y="0"/>
                  </a:moveTo>
                  <a:lnTo>
                    <a:pt x="1957543" y="0"/>
                  </a:lnTo>
                  <a:lnTo>
                    <a:pt x="1957543" y="1700616"/>
                  </a:lnTo>
                  <a:lnTo>
                    <a:pt x="0" y="17006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6" id="6"/>
          <p:cNvSpPr/>
          <p:nvPr/>
        </p:nvSpPr>
        <p:spPr>
          <a:xfrm flipH="false" flipV="false" rot="0">
            <a:off x="3250215" y="4756701"/>
            <a:ext cx="1711330" cy="2068072"/>
          </a:xfrm>
          <a:custGeom>
            <a:avLst/>
            <a:gdLst/>
            <a:ahLst/>
            <a:cxnLst/>
            <a:rect r="r" b="b" t="t" l="l"/>
            <a:pathLst>
              <a:path h="2068072" w="1711330">
                <a:moveTo>
                  <a:pt x="0" y="0"/>
                </a:moveTo>
                <a:lnTo>
                  <a:pt x="1711330" y="0"/>
                </a:lnTo>
                <a:lnTo>
                  <a:pt x="1711330" y="2068072"/>
                </a:lnTo>
                <a:lnTo>
                  <a:pt x="0" y="2068072"/>
                </a:lnTo>
                <a:lnTo>
                  <a:pt x="0" y="0"/>
                </a:lnTo>
                <a:close/>
              </a:path>
            </a:pathLst>
          </a:custGeom>
          <a:blipFill>
            <a:blip r:embed="rId4"/>
            <a:stretch>
              <a:fillRect l="0" t="0" r="0" b="0"/>
            </a:stretch>
          </a:blipFill>
        </p:spPr>
      </p:sp>
      <p:sp>
        <p:nvSpPr>
          <p:cNvPr name="Freeform 7" id="7"/>
          <p:cNvSpPr/>
          <p:nvPr/>
        </p:nvSpPr>
        <p:spPr>
          <a:xfrm flipH="false" flipV="false" rot="0">
            <a:off x="3325027" y="6401071"/>
            <a:ext cx="1636518" cy="640288"/>
          </a:xfrm>
          <a:custGeom>
            <a:avLst/>
            <a:gdLst/>
            <a:ahLst/>
            <a:cxnLst/>
            <a:rect r="r" b="b" t="t" l="l"/>
            <a:pathLst>
              <a:path h="640288" w="1636518">
                <a:moveTo>
                  <a:pt x="0" y="0"/>
                </a:moveTo>
                <a:lnTo>
                  <a:pt x="1636518" y="0"/>
                </a:lnTo>
                <a:lnTo>
                  <a:pt x="1636518" y="640287"/>
                </a:lnTo>
                <a:lnTo>
                  <a:pt x="0" y="640287"/>
                </a:lnTo>
                <a:lnTo>
                  <a:pt x="0" y="0"/>
                </a:lnTo>
                <a:close/>
              </a:path>
            </a:pathLst>
          </a:custGeom>
          <a:blipFill>
            <a:blip r:embed="rId5"/>
            <a:stretch>
              <a:fillRect l="0" t="0" r="0" b="0"/>
            </a:stretch>
          </a:blipFill>
        </p:spPr>
      </p:sp>
      <p:sp>
        <p:nvSpPr>
          <p:cNvPr name="Freeform 8" id="8"/>
          <p:cNvSpPr/>
          <p:nvPr/>
        </p:nvSpPr>
        <p:spPr>
          <a:xfrm flipH="false" flipV="false" rot="0">
            <a:off x="6609082" y="5900819"/>
            <a:ext cx="2361544" cy="923954"/>
          </a:xfrm>
          <a:custGeom>
            <a:avLst/>
            <a:gdLst/>
            <a:ahLst/>
            <a:cxnLst/>
            <a:rect r="r" b="b" t="t" l="l"/>
            <a:pathLst>
              <a:path h="923954" w="2361544">
                <a:moveTo>
                  <a:pt x="0" y="0"/>
                </a:moveTo>
                <a:lnTo>
                  <a:pt x="2361545" y="0"/>
                </a:lnTo>
                <a:lnTo>
                  <a:pt x="2361545" y="923954"/>
                </a:lnTo>
                <a:lnTo>
                  <a:pt x="0" y="923954"/>
                </a:lnTo>
                <a:lnTo>
                  <a:pt x="0" y="0"/>
                </a:lnTo>
                <a:close/>
              </a:path>
            </a:pathLst>
          </a:custGeom>
          <a:blipFill>
            <a:blip r:embed="rId5"/>
            <a:stretch>
              <a:fillRect l="0" t="0" r="0" b="0"/>
            </a:stretch>
          </a:blipFill>
        </p:spPr>
      </p:sp>
      <p:sp>
        <p:nvSpPr>
          <p:cNvPr name="Freeform 9" id="9"/>
          <p:cNvSpPr/>
          <p:nvPr/>
        </p:nvSpPr>
        <p:spPr>
          <a:xfrm flipH="false" flipV="false" rot="953692">
            <a:off x="7677177" y="4822130"/>
            <a:ext cx="225354" cy="349386"/>
          </a:xfrm>
          <a:custGeom>
            <a:avLst/>
            <a:gdLst/>
            <a:ahLst/>
            <a:cxnLst/>
            <a:rect r="r" b="b" t="t" l="l"/>
            <a:pathLst>
              <a:path h="349386" w="225354">
                <a:moveTo>
                  <a:pt x="0" y="0"/>
                </a:moveTo>
                <a:lnTo>
                  <a:pt x="225355" y="0"/>
                </a:lnTo>
                <a:lnTo>
                  <a:pt x="225355" y="349386"/>
                </a:lnTo>
                <a:lnTo>
                  <a:pt x="0" y="34938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192378">
            <a:off x="7602590" y="5449866"/>
            <a:ext cx="225354" cy="349386"/>
          </a:xfrm>
          <a:custGeom>
            <a:avLst/>
            <a:gdLst/>
            <a:ahLst/>
            <a:cxnLst/>
            <a:rect r="r" b="b" t="t" l="l"/>
            <a:pathLst>
              <a:path h="349386" w="225354">
                <a:moveTo>
                  <a:pt x="0" y="0"/>
                </a:moveTo>
                <a:lnTo>
                  <a:pt x="225355" y="0"/>
                </a:lnTo>
                <a:lnTo>
                  <a:pt x="225355" y="349386"/>
                </a:lnTo>
                <a:lnTo>
                  <a:pt x="0" y="34938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11" id="11"/>
          <p:cNvGrpSpPr/>
          <p:nvPr/>
        </p:nvGrpSpPr>
        <p:grpSpPr>
          <a:xfrm rot="-178433">
            <a:off x="-486838" y="-568342"/>
            <a:ext cx="19261676" cy="2858353"/>
            <a:chOff x="0" y="0"/>
            <a:chExt cx="8041298" cy="1193295"/>
          </a:xfrm>
        </p:grpSpPr>
        <p:sp>
          <p:nvSpPr>
            <p:cNvPr name="Freeform 12" id="12"/>
            <p:cNvSpPr/>
            <p:nvPr/>
          </p:nvSpPr>
          <p:spPr>
            <a:xfrm flipH="false" flipV="false" rot="0">
              <a:off x="0" y="0"/>
              <a:ext cx="8041298" cy="1193295"/>
            </a:xfrm>
            <a:custGeom>
              <a:avLst/>
              <a:gdLst/>
              <a:ahLst/>
              <a:cxnLst/>
              <a:rect r="r" b="b" t="t" l="l"/>
              <a:pathLst>
                <a:path h="1193295" w="8041298">
                  <a:moveTo>
                    <a:pt x="0" y="0"/>
                  </a:moveTo>
                  <a:lnTo>
                    <a:pt x="8041298" y="0"/>
                  </a:lnTo>
                  <a:lnTo>
                    <a:pt x="8041298" y="1193295"/>
                  </a:lnTo>
                  <a:lnTo>
                    <a:pt x="0" y="1193295"/>
                  </a:lnTo>
                  <a:close/>
                </a:path>
              </a:pathLst>
            </a:custGeom>
            <a:solidFill>
              <a:srgbClr val="FF0000"/>
            </a:solidFill>
          </p:spPr>
        </p:sp>
        <p:sp>
          <p:nvSpPr>
            <p:cNvPr name="TextBox 13" id="13"/>
            <p:cNvSpPr txBox="true"/>
            <p:nvPr/>
          </p:nvSpPr>
          <p:spPr>
            <a:xfrm>
              <a:off x="0" y="-9525"/>
              <a:ext cx="8041298" cy="1202820"/>
            </a:xfrm>
            <a:prstGeom prst="rect">
              <a:avLst/>
            </a:prstGeom>
          </p:spPr>
          <p:txBody>
            <a:bodyPr anchor="ctr" rtlCol="false" tIns="16249" lIns="16249" bIns="16249" rIns="16249"/>
            <a:lstStyle/>
            <a:p>
              <a:pPr algn="ctr">
                <a:lnSpc>
                  <a:spcPts val="626"/>
                </a:lnSpc>
              </a:pPr>
            </a:p>
          </p:txBody>
        </p:sp>
      </p:grpSp>
      <p:sp>
        <p:nvSpPr>
          <p:cNvPr name="Freeform 14" id="14"/>
          <p:cNvSpPr/>
          <p:nvPr/>
        </p:nvSpPr>
        <p:spPr>
          <a:xfrm flipH="false" flipV="true" rot="0">
            <a:off x="4961545" y="5410615"/>
            <a:ext cx="1455014" cy="380122"/>
          </a:xfrm>
          <a:custGeom>
            <a:avLst/>
            <a:gdLst/>
            <a:ahLst/>
            <a:cxnLst/>
            <a:rect r="r" b="b" t="t" l="l"/>
            <a:pathLst>
              <a:path h="380122" w="1455014">
                <a:moveTo>
                  <a:pt x="0" y="380122"/>
                </a:moveTo>
                <a:lnTo>
                  <a:pt x="1455014" y="380122"/>
                </a:lnTo>
                <a:lnTo>
                  <a:pt x="1455014" y="0"/>
                </a:lnTo>
                <a:lnTo>
                  <a:pt x="0" y="0"/>
                </a:lnTo>
                <a:lnTo>
                  <a:pt x="0" y="380122"/>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5" id="15"/>
          <p:cNvSpPr/>
          <p:nvPr/>
        </p:nvSpPr>
        <p:spPr>
          <a:xfrm flipH="false" flipV="true" rot="0">
            <a:off x="12753667" y="5764833"/>
            <a:ext cx="1455014" cy="380122"/>
          </a:xfrm>
          <a:custGeom>
            <a:avLst/>
            <a:gdLst/>
            <a:ahLst/>
            <a:cxnLst/>
            <a:rect r="r" b="b" t="t" l="l"/>
            <a:pathLst>
              <a:path h="380122" w="1455014">
                <a:moveTo>
                  <a:pt x="0" y="380122"/>
                </a:moveTo>
                <a:lnTo>
                  <a:pt x="1455014" y="380122"/>
                </a:lnTo>
                <a:lnTo>
                  <a:pt x="1455014" y="0"/>
                </a:lnTo>
                <a:lnTo>
                  <a:pt x="0" y="0"/>
                </a:lnTo>
                <a:lnTo>
                  <a:pt x="0" y="380122"/>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6" id="16"/>
          <p:cNvSpPr/>
          <p:nvPr/>
        </p:nvSpPr>
        <p:spPr>
          <a:xfrm flipH="false" flipV="false" rot="0">
            <a:off x="12044924" y="4699417"/>
            <a:ext cx="493978" cy="696970"/>
          </a:xfrm>
          <a:custGeom>
            <a:avLst/>
            <a:gdLst/>
            <a:ahLst/>
            <a:cxnLst/>
            <a:rect r="r" b="b" t="t" l="l"/>
            <a:pathLst>
              <a:path h="696970" w="493978">
                <a:moveTo>
                  <a:pt x="0" y="0"/>
                </a:moveTo>
                <a:lnTo>
                  <a:pt x="493978" y="0"/>
                </a:lnTo>
                <a:lnTo>
                  <a:pt x="493978" y="696970"/>
                </a:lnTo>
                <a:lnTo>
                  <a:pt x="0" y="69697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7" id="17"/>
          <p:cNvSpPr/>
          <p:nvPr/>
        </p:nvSpPr>
        <p:spPr>
          <a:xfrm flipH="false" flipV="false" rot="0">
            <a:off x="8055610" y="4387663"/>
            <a:ext cx="1331497" cy="1218320"/>
          </a:xfrm>
          <a:custGeom>
            <a:avLst/>
            <a:gdLst/>
            <a:ahLst/>
            <a:cxnLst/>
            <a:rect r="r" b="b" t="t" l="l"/>
            <a:pathLst>
              <a:path h="1218320" w="1331497">
                <a:moveTo>
                  <a:pt x="0" y="0"/>
                </a:moveTo>
                <a:lnTo>
                  <a:pt x="1331497" y="0"/>
                </a:lnTo>
                <a:lnTo>
                  <a:pt x="1331497" y="1218320"/>
                </a:lnTo>
                <a:lnTo>
                  <a:pt x="0" y="121832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8" id="18"/>
          <p:cNvSpPr/>
          <p:nvPr/>
        </p:nvSpPr>
        <p:spPr>
          <a:xfrm flipH="false" flipV="false" rot="0">
            <a:off x="13675956" y="4308131"/>
            <a:ext cx="2607919" cy="2516642"/>
          </a:xfrm>
          <a:custGeom>
            <a:avLst/>
            <a:gdLst/>
            <a:ahLst/>
            <a:cxnLst/>
            <a:rect r="r" b="b" t="t" l="l"/>
            <a:pathLst>
              <a:path h="2516642" w="2607919">
                <a:moveTo>
                  <a:pt x="0" y="0"/>
                </a:moveTo>
                <a:lnTo>
                  <a:pt x="2607920" y="0"/>
                </a:lnTo>
                <a:lnTo>
                  <a:pt x="2607920" y="2516642"/>
                </a:lnTo>
                <a:lnTo>
                  <a:pt x="0" y="2516642"/>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9" id="19"/>
          <p:cNvSpPr/>
          <p:nvPr/>
        </p:nvSpPr>
        <p:spPr>
          <a:xfrm flipH="false" flipV="false" rot="0">
            <a:off x="11716172" y="5425714"/>
            <a:ext cx="657506" cy="1058359"/>
          </a:xfrm>
          <a:custGeom>
            <a:avLst/>
            <a:gdLst/>
            <a:ahLst/>
            <a:cxnLst/>
            <a:rect r="r" b="b" t="t" l="l"/>
            <a:pathLst>
              <a:path h="1058359" w="657506">
                <a:moveTo>
                  <a:pt x="0" y="0"/>
                </a:moveTo>
                <a:lnTo>
                  <a:pt x="657505" y="0"/>
                </a:lnTo>
                <a:lnTo>
                  <a:pt x="657505" y="1058359"/>
                </a:lnTo>
                <a:lnTo>
                  <a:pt x="0" y="1058359"/>
                </a:lnTo>
                <a:lnTo>
                  <a:pt x="0" y="0"/>
                </a:lnTo>
                <a:close/>
              </a:path>
            </a:pathLst>
          </a:custGeom>
          <a:blipFill>
            <a:blip r:embed="rId16"/>
            <a:stretch>
              <a:fillRect l="0" t="0" r="0" b="0"/>
            </a:stretch>
          </a:blipFill>
        </p:spPr>
      </p:sp>
      <p:sp>
        <p:nvSpPr>
          <p:cNvPr name="Freeform 20" id="20"/>
          <p:cNvSpPr/>
          <p:nvPr/>
        </p:nvSpPr>
        <p:spPr>
          <a:xfrm flipH="false" flipV="true" rot="0">
            <a:off x="9927508" y="5744145"/>
            <a:ext cx="1455014" cy="380122"/>
          </a:xfrm>
          <a:custGeom>
            <a:avLst/>
            <a:gdLst/>
            <a:ahLst/>
            <a:cxnLst/>
            <a:rect r="r" b="b" t="t" l="l"/>
            <a:pathLst>
              <a:path h="380122" w="1455014">
                <a:moveTo>
                  <a:pt x="0" y="380123"/>
                </a:moveTo>
                <a:lnTo>
                  <a:pt x="1455014" y="380123"/>
                </a:lnTo>
                <a:lnTo>
                  <a:pt x="1455014" y="0"/>
                </a:lnTo>
                <a:lnTo>
                  <a:pt x="0" y="0"/>
                </a:lnTo>
                <a:lnTo>
                  <a:pt x="0" y="380123"/>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21" id="21"/>
          <p:cNvSpPr txBox="true"/>
          <p:nvPr/>
        </p:nvSpPr>
        <p:spPr>
          <a:xfrm rot="-205411">
            <a:off x="5470113" y="879708"/>
            <a:ext cx="8302415" cy="942340"/>
          </a:xfrm>
          <a:prstGeom prst="rect">
            <a:avLst/>
          </a:prstGeom>
        </p:spPr>
        <p:txBody>
          <a:bodyPr anchor="t" rtlCol="false" tIns="0" lIns="0" bIns="0" rIns="0">
            <a:spAutoFit/>
          </a:bodyPr>
          <a:lstStyle/>
          <a:p>
            <a:pPr algn="ctr" marL="0" indent="0" lvl="0">
              <a:lnSpc>
                <a:spcPts val="7280"/>
              </a:lnSpc>
              <a:spcBef>
                <a:spcPct val="0"/>
              </a:spcBef>
            </a:pPr>
            <a:r>
              <a:rPr lang="en-US" sz="6500" strike="noStrike" u="none">
                <a:solidFill>
                  <a:srgbClr val="FBF3E1"/>
                </a:solidFill>
                <a:latin typeface="Anton"/>
                <a:ea typeface="Anton"/>
                <a:cs typeface="Anton"/>
                <a:sym typeface="Anton"/>
              </a:rPr>
              <a:t>TOXICITÉ</a:t>
            </a:r>
          </a:p>
        </p:txBody>
      </p:sp>
      <p:sp>
        <p:nvSpPr>
          <p:cNvPr name="TextBox 22" id="22"/>
          <p:cNvSpPr txBox="true"/>
          <p:nvPr/>
        </p:nvSpPr>
        <p:spPr>
          <a:xfrm rot="0">
            <a:off x="393101" y="7275886"/>
            <a:ext cx="5863852" cy="400748"/>
          </a:xfrm>
          <a:prstGeom prst="rect">
            <a:avLst/>
          </a:prstGeom>
        </p:spPr>
        <p:txBody>
          <a:bodyPr anchor="t" rtlCol="false" tIns="0" lIns="0" bIns="0" rIns="0">
            <a:spAutoFit/>
          </a:bodyPr>
          <a:lstStyle/>
          <a:p>
            <a:pPr algn="ctr">
              <a:lnSpc>
                <a:spcPts val="3157"/>
              </a:lnSpc>
            </a:pPr>
            <a:r>
              <a:rPr lang="en-US" sz="2818">
                <a:solidFill>
                  <a:srgbClr val="2B2E44"/>
                </a:solidFill>
                <a:latin typeface="Anton"/>
                <a:ea typeface="Anton"/>
                <a:cs typeface="Anton"/>
                <a:sym typeface="Anton"/>
              </a:rPr>
              <a:t>MINERAI BROYÉ CONTENANT DU CUIVRE</a:t>
            </a:r>
          </a:p>
        </p:txBody>
      </p:sp>
      <p:sp>
        <p:nvSpPr>
          <p:cNvPr name="TextBox 23" id="23"/>
          <p:cNvSpPr txBox="true"/>
          <p:nvPr/>
        </p:nvSpPr>
        <p:spPr>
          <a:xfrm rot="0">
            <a:off x="5893141" y="7148623"/>
            <a:ext cx="3888797" cy="801431"/>
          </a:xfrm>
          <a:prstGeom prst="rect">
            <a:avLst/>
          </a:prstGeom>
        </p:spPr>
        <p:txBody>
          <a:bodyPr anchor="t" rtlCol="false" tIns="0" lIns="0" bIns="0" rIns="0">
            <a:spAutoFit/>
          </a:bodyPr>
          <a:lstStyle/>
          <a:p>
            <a:pPr algn="ctr">
              <a:lnSpc>
                <a:spcPts val="3157"/>
              </a:lnSpc>
            </a:pPr>
            <a:r>
              <a:rPr lang="en-US" sz="2818">
                <a:solidFill>
                  <a:srgbClr val="2B2E44"/>
                </a:solidFill>
                <a:latin typeface="Anton"/>
                <a:ea typeface="Anton"/>
                <a:cs typeface="Anton"/>
                <a:sym typeface="Anton"/>
              </a:rPr>
              <a:t>EAU ET OXYGÈNE SUR LE MINERAI</a:t>
            </a:r>
          </a:p>
        </p:txBody>
      </p:sp>
      <p:sp>
        <p:nvSpPr>
          <p:cNvPr name="TextBox 24" id="24"/>
          <p:cNvSpPr txBox="true"/>
          <p:nvPr/>
        </p:nvSpPr>
        <p:spPr>
          <a:xfrm rot="0">
            <a:off x="3942941" y="4385492"/>
            <a:ext cx="5946115" cy="354383"/>
          </a:xfrm>
          <a:prstGeom prst="rect">
            <a:avLst/>
          </a:prstGeom>
        </p:spPr>
        <p:txBody>
          <a:bodyPr anchor="t" rtlCol="false" tIns="0" lIns="0" bIns="0" rIns="0">
            <a:spAutoFit/>
          </a:bodyPr>
          <a:lstStyle/>
          <a:p>
            <a:pPr algn="ctr">
              <a:lnSpc>
                <a:spcPts val="2953"/>
              </a:lnSpc>
              <a:spcBef>
                <a:spcPct val="0"/>
              </a:spcBef>
            </a:pPr>
            <a:r>
              <a:rPr lang="en-US" b="true" sz="2109">
                <a:solidFill>
                  <a:srgbClr val="2B2E44"/>
                </a:solidFill>
                <a:latin typeface="Quicksand Bold"/>
                <a:ea typeface="Quicksand Bold"/>
                <a:cs typeface="Quicksand Bold"/>
                <a:sym typeface="Quicksand Bold"/>
              </a:rPr>
              <a:t>Eau de pluie</a:t>
            </a:r>
          </a:p>
        </p:txBody>
      </p:sp>
      <p:sp>
        <p:nvSpPr>
          <p:cNvPr name="TextBox 25" id="25"/>
          <p:cNvSpPr txBox="true"/>
          <p:nvPr/>
        </p:nvSpPr>
        <p:spPr>
          <a:xfrm rot="0">
            <a:off x="5899150" y="3814205"/>
            <a:ext cx="5946115" cy="354383"/>
          </a:xfrm>
          <a:prstGeom prst="rect">
            <a:avLst/>
          </a:prstGeom>
        </p:spPr>
        <p:txBody>
          <a:bodyPr anchor="t" rtlCol="false" tIns="0" lIns="0" bIns="0" rIns="0">
            <a:spAutoFit/>
          </a:bodyPr>
          <a:lstStyle/>
          <a:p>
            <a:pPr algn="ctr">
              <a:lnSpc>
                <a:spcPts val="2953"/>
              </a:lnSpc>
              <a:spcBef>
                <a:spcPct val="0"/>
              </a:spcBef>
            </a:pPr>
            <a:r>
              <a:rPr lang="en-US" b="true" sz="2109">
                <a:solidFill>
                  <a:srgbClr val="2B2E44"/>
                </a:solidFill>
                <a:latin typeface="Quicksand Bold"/>
                <a:ea typeface="Quicksand Bold"/>
                <a:cs typeface="Quicksand Bold"/>
                <a:sym typeface="Quicksand Bold"/>
              </a:rPr>
              <a:t>Oxygène</a:t>
            </a:r>
          </a:p>
        </p:txBody>
      </p:sp>
      <p:sp>
        <p:nvSpPr>
          <p:cNvPr name="TextBox 26" id="26"/>
          <p:cNvSpPr txBox="true"/>
          <p:nvPr/>
        </p:nvSpPr>
        <p:spPr>
          <a:xfrm rot="0">
            <a:off x="10117305" y="7148623"/>
            <a:ext cx="3888797" cy="801431"/>
          </a:xfrm>
          <a:prstGeom prst="rect">
            <a:avLst/>
          </a:prstGeom>
        </p:spPr>
        <p:txBody>
          <a:bodyPr anchor="t" rtlCol="false" tIns="0" lIns="0" bIns="0" rIns="0">
            <a:spAutoFit/>
          </a:bodyPr>
          <a:lstStyle/>
          <a:p>
            <a:pPr algn="ctr">
              <a:lnSpc>
                <a:spcPts val="3157"/>
              </a:lnSpc>
            </a:pPr>
            <a:r>
              <a:rPr lang="en-US" sz="2818">
                <a:solidFill>
                  <a:srgbClr val="2B2E44"/>
                </a:solidFill>
                <a:latin typeface="Anton"/>
                <a:ea typeface="Anton"/>
                <a:cs typeface="Anton"/>
                <a:sym typeface="Anton"/>
              </a:rPr>
              <a:t>EAU ACIDE, DISSOUT LES MÉTAUX</a:t>
            </a:r>
          </a:p>
        </p:txBody>
      </p:sp>
      <p:sp>
        <p:nvSpPr>
          <p:cNvPr name="TextBox 27" id="27"/>
          <p:cNvSpPr txBox="true"/>
          <p:nvPr/>
        </p:nvSpPr>
        <p:spPr>
          <a:xfrm rot="0">
            <a:off x="14006102" y="7148623"/>
            <a:ext cx="3888797" cy="801431"/>
          </a:xfrm>
          <a:prstGeom prst="rect">
            <a:avLst/>
          </a:prstGeom>
        </p:spPr>
        <p:txBody>
          <a:bodyPr anchor="t" rtlCol="false" tIns="0" lIns="0" bIns="0" rIns="0">
            <a:spAutoFit/>
          </a:bodyPr>
          <a:lstStyle/>
          <a:p>
            <a:pPr algn="ctr">
              <a:lnSpc>
                <a:spcPts val="3157"/>
              </a:lnSpc>
            </a:pPr>
            <a:r>
              <a:rPr lang="en-US" sz="2818">
                <a:solidFill>
                  <a:srgbClr val="2B2E44"/>
                </a:solidFill>
                <a:latin typeface="Anton"/>
                <a:ea typeface="Anton"/>
                <a:cs typeface="Anton"/>
                <a:sym typeface="Anton"/>
              </a:rPr>
              <a:t>TRANSPORTE LES MÉTAUX VERS LES SOLS ET RIVIÈRES</a:t>
            </a:r>
          </a:p>
        </p:txBody>
      </p:sp>
    </p:spTree>
  </p:cSld>
  <p:clrMapOvr>
    <a:masterClrMapping/>
  </p:clrMapOvr>
</p:sld>
</file>

<file path=ppt/slides/slide51.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289504" y="1515236"/>
            <a:ext cx="17708992" cy="7256528"/>
            <a:chOff x="0" y="0"/>
            <a:chExt cx="23611989" cy="9675370"/>
          </a:xfrm>
        </p:grpSpPr>
        <p:sp>
          <p:nvSpPr>
            <p:cNvPr name="Freeform 3" id="3"/>
            <p:cNvSpPr/>
            <p:nvPr/>
          </p:nvSpPr>
          <p:spPr>
            <a:xfrm flipH="false" flipV="false" rot="0">
              <a:off x="0" y="0"/>
              <a:ext cx="23611989" cy="9675370"/>
            </a:xfrm>
            <a:custGeom>
              <a:avLst/>
              <a:gdLst/>
              <a:ahLst/>
              <a:cxnLst/>
              <a:rect r="r" b="b" t="t" l="l"/>
              <a:pathLst>
                <a:path h="9675370" w="23611989">
                  <a:moveTo>
                    <a:pt x="0" y="0"/>
                  </a:moveTo>
                  <a:lnTo>
                    <a:pt x="23611989" y="0"/>
                  </a:lnTo>
                  <a:lnTo>
                    <a:pt x="23611989" y="9675370"/>
                  </a:lnTo>
                  <a:lnTo>
                    <a:pt x="0" y="9675370"/>
                  </a:lnTo>
                  <a:lnTo>
                    <a:pt x="0" y="0"/>
                  </a:lnTo>
                  <a:close/>
                </a:path>
              </a:pathLst>
            </a:custGeom>
            <a:blipFill>
              <a:blip r:embed="rId2"/>
              <a:stretch>
                <a:fillRect l="-305" t="0" r="-305" b="0"/>
              </a:stretch>
            </a:blipFill>
          </p:spPr>
        </p:sp>
        <p:sp>
          <p:nvSpPr>
            <p:cNvPr name="Freeform 4" id="4"/>
            <p:cNvSpPr/>
            <p:nvPr/>
          </p:nvSpPr>
          <p:spPr>
            <a:xfrm flipH="false" flipV="false" rot="0">
              <a:off x="20395879" y="3529280"/>
              <a:ext cx="2394952" cy="1750578"/>
            </a:xfrm>
            <a:custGeom>
              <a:avLst/>
              <a:gdLst/>
              <a:ahLst/>
              <a:cxnLst/>
              <a:rect r="r" b="b" t="t" l="l"/>
              <a:pathLst>
                <a:path h="1750578" w="2394952">
                  <a:moveTo>
                    <a:pt x="0" y="0"/>
                  </a:moveTo>
                  <a:lnTo>
                    <a:pt x="2394953" y="0"/>
                  </a:lnTo>
                  <a:lnTo>
                    <a:pt x="2394953" y="1750577"/>
                  </a:lnTo>
                  <a:lnTo>
                    <a:pt x="0" y="1750577"/>
                  </a:lnTo>
                  <a:lnTo>
                    <a:pt x="0" y="0"/>
                  </a:lnTo>
                  <a:close/>
                </a:path>
              </a:pathLst>
            </a:custGeom>
            <a:blipFill>
              <a:blip r:embed="rId3"/>
              <a:stretch>
                <a:fillRect l="-2" t="0" r="-2" b="0"/>
              </a:stretch>
            </a:blipFill>
          </p:spPr>
        </p:sp>
        <p:sp>
          <p:nvSpPr>
            <p:cNvPr name="Freeform 5" id="5"/>
            <p:cNvSpPr/>
            <p:nvPr/>
          </p:nvSpPr>
          <p:spPr>
            <a:xfrm flipH="false" flipV="false" rot="0">
              <a:off x="764164" y="3529280"/>
              <a:ext cx="2557464" cy="1869365"/>
            </a:xfrm>
            <a:custGeom>
              <a:avLst/>
              <a:gdLst/>
              <a:ahLst/>
              <a:cxnLst/>
              <a:rect r="r" b="b" t="t" l="l"/>
              <a:pathLst>
                <a:path h="1869365" w="2557464">
                  <a:moveTo>
                    <a:pt x="0" y="0"/>
                  </a:moveTo>
                  <a:lnTo>
                    <a:pt x="2557464" y="0"/>
                  </a:lnTo>
                  <a:lnTo>
                    <a:pt x="2557464" y="1869364"/>
                  </a:lnTo>
                  <a:lnTo>
                    <a:pt x="0" y="1869364"/>
                  </a:lnTo>
                  <a:lnTo>
                    <a:pt x="0" y="0"/>
                  </a:lnTo>
                  <a:close/>
                </a:path>
              </a:pathLst>
            </a:custGeom>
            <a:blipFill>
              <a:blip r:embed="rId4"/>
              <a:stretch>
                <a:fillRect l="-2" t="0" r="-2" b="0"/>
              </a:stretch>
            </a:blipFill>
          </p:spPr>
        </p:sp>
        <p:sp>
          <p:nvSpPr>
            <p:cNvPr name="Freeform 6" id="6"/>
            <p:cNvSpPr/>
            <p:nvPr/>
          </p:nvSpPr>
          <p:spPr>
            <a:xfrm flipH="false" flipV="false" rot="0">
              <a:off x="4124042"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5"/>
              <a:stretch>
                <a:fillRect l="0" t="0" r="0" b="0"/>
              </a:stretch>
            </a:blipFill>
          </p:spPr>
        </p:sp>
        <p:sp>
          <p:nvSpPr>
            <p:cNvPr name="Freeform 7" id="7"/>
            <p:cNvSpPr/>
            <p:nvPr/>
          </p:nvSpPr>
          <p:spPr>
            <a:xfrm flipH="false" flipV="false" rot="0">
              <a:off x="7319094" y="3529280"/>
              <a:ext cx="2446196" cy="1750578"/>
            </a:xfrm>
            <a:custGeom>
              <a:avLst/>
              <a:gdLst/>
              <a:ahLst/>
              <a:cxnLst/>
              <a:rect r="r" b="b" t="t" l="l"/>
              <a:pathLst>
                <a:path h="1750578" w="2446196">
                  <a:moveTo>
                    <a:pt x="0" y="0"/>
                  </a:moveTo>
                  <a:lnTo>
                    <a:pt x="2446197" y="0"/>
                  </a:lnTo>
                  <a:lnTo>
                    <a:pt x="2446197" y="1750577"/>
                  </a:lnTo>
                  <a:lnTo>
                    <a:pt x="0" y="1750577"/>
                  </a:lnTo>
                  <a:lnTo>
                    <a:pt x="0" y="0"/>
                  </a:lnTo>
                  <a:close/>
                </a:path>
              </a:pathLst>
            </a:custGeom>
            <a:blipFill>
              <a:blip r:embed="rId6"/>
              <a:stretch>
                <a:fillRect l="0" t="-1069" r="0" b="-1069"/>
              </a:stretch>
            </a:blipFill>
          </p:spPr>
        </p:sp>
        <p:sp>
          <p:nvSpPr>
            <p:cNvPr name="Freeform 8" id="8"/>
            <p:cNvSpPr/>
            <p:nvPr/>
          </p:nvSpPr>
          <p:spPr>
            <a:xfrm flipH="false" flipV="false" rot="0">
              <a:off x="10608519"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7"/>
              <a:stretch>
                <a:fillRect l="0" t="0" r="0" b="0"/>
              </a:stretch>
            </a:blipFill>
          </p:spPr>
        </p:sp>
        <p:sp>
          <p:nvSpPr>
            <p:cNvPr name="Freeform 9" id="9"/>
            <p:cNvSpPr/>
            <p:nvPr/>
          </p:nvSpPr>
          <p:spPr>
            <a:xfrm flipH="false" flipV="false" rot="0">
              <a:off x="13841671" y="3512915"/>
              <a:ext cx="2417340" cy="1766942"/>
            </a:xfrm>
            <a:custGeom>
              <a:avLst/>
              <a:gdLst/>
              <a:ahLst/>
              <a:cxnLst/>
              <a:rect r="r" b="b" t="t" l="l"/>
              <a:pathLst>
                <a:path h="1766942" w="2417340">
                  <a:moveTo>
                    <a:pt x="0" y="0"/>
                  </a:moveTo>
                  <a:lnTo>
                    <a:pt x="2417340" y="0"/>
                  </a:lnTo>
                  <a:lnTo>
                    <a:pt x="2417340" y="1766942"/>
                  </a:lnTo>
                  <a:lnTo>
                    <a:pt x="0" y="1766942"/>
                  </a:lnTo>
                  <a:lnTo>
                    <a:pt x="0" y="0"/>
                  </a:lnTo>
                  <a:close/>
                </a:path>
              </a:pathLst>
            </a:custGeom>
            <a:blipFill>
              <a:blip r:embed="rId8"/>
              <a:stretch>
                <a:fillRect l="0" t="0" r="0" b="0"/>
              </a:stretch>
            </a:blipFill>
          </p:spPr>
        </p:sp>
        <p:sp>
          <p:nvSpPr>
            <p:cNvPr name="Freeform 10" id="10"/>
            <p:cNvSpPr/>
            <p:nvPr/>
          </p:nvSpPr>
          <p:spPr>
            <a:xfrm flipH="false" flipV="false" rot="0">
              <a:off x="17097211"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9"/>
              <a:stretch>
                <a:fillRect l="0" t="0" r="0" b="0"/>
              </a:stretch>
            </a:blipFill>
          </p:spPr>
        </p:sp>
      </p:grpSp>
      <p:sp>
        <p:nvSpPr>
          <p:cNvPr name="Freeform 11" id="11"/>
          <p:cNvSpPr/>
          <p:nvPr/>
        </p:nvSpPr>
        <p:spPr>
          <a:xfrm flipH="false" flipV="false" rot="0">
            <a:off x="9466830" y="2204916"/>
            <a:ext cx="1836767" cy="1343136"/>
          </a:xfrm>
          <a:custGeom>
            <a:avLst/>
            <a:gdLst/>
            <a:ahLst/>
            <a:cxnLst/>
            <a:rect r="r" b="b" t="t" l="l"/>
            <a:pathLst>
              <a:path h="1343136" w="1836767">
                <a:moveTo>
                  <a:pt x="0" y="0"/>
                </a:moveTo>
                <a:lnTo>
                  <a:pt x="1836767" y="0"/>
                </a:lnTo>
                <a:lnTo>
                  <a:pt x="1836767" y="1343136"/>
                </a:lnTo>
                <a:lnTo>
                  <a:pt x="0" y="1343136"/>
                </a:lnTo>
                <a:lnTo>
                  <a:pt x="0" y="0"/>
                </a:lnTo>
                <a:close/>
              </a:path>
            </a:pathLst>
          </a:custGeom>
          <a:blipFill>
            <a:blip r:embed="rId10"/>
            <a:stretch>
              <a:fillRect l="0" t="0" r="0" b="0"/>
            </a:stretch>
          </a:blipFill>
        </p:spPr>
      </p:sp>
      <p:sp>
        <p:nvSpPr>
          <p:cNvPr name="Freeform 12" id="12"/>
          <p:cNvSpPr/>
          <p:nvPr/>
        </p:nvSpPr>
        <p:spPr>
          <a:xfrm flipH="false" flipV="false" rot="0">
            <a:off x="7192065" y="6133111"/>
            <a:ext cx="1874375" cy="1370064"/>
          </a:xfrm>
          <a:custGeom>
            <a:avLst/>
            <a:gdLst/>
            <a:ahLst/>
            <a:cxnLst/>
            <a:rect r="r" b="b" t="t" l="l"/>
            <a:pathLst>
              <a:path h="1370064" w="1874375">
                <a:moveTo>
                  <a:pt x="0" y="0"/>
                </a:moveTo>
                <a:lnTo>
                  <a:pt x="1874374" y="0"/>
                </a:lnTo>
                <a:lnTo>
                  <a:pt x="1874374" y="1370064"/>
                </a:lnTo>
                <a:lnTo>
                  <a:pt x="0" y="1370064"/>
                </a:lnTo>
                <a:lnTo>
                  <a:pt x="0" y="0"/>
                </a:lnTo>
                <a:close/>
              </a:path>
            </a:pathLst>
          </a:custGeom>
          <a:blipFill>
            <a:blip r:embed="rId11"/>
            <a:stretch>
              <a:fillRect l="0" t="0" r="0" b="0"/>
            </a:stretch>
          </a:blipFill>
        </p:spPr>
      </p:sp>
      <p:sp>
        <p:nvSpPr>
          <p:cNvPr name="Freeform 13" id="13"/>
          <p:cNvSpPr/>
          <p:nvPr/>
        </p:nvSpPr>
        <p:spPr>
          <a:xfrm flipH="false" flipV="false" rot="0">
            <a:off x="4546889" y="2204916"/>
            <a:ext cx="1837535" cy="1343136"/>
          </a:xfrm>
          <a:custGeom>
            <a:avLst/>
            <a:gdLst/>
            <a:ahLst/>
            <a:cxnLst/>
            <a:rect r="r" b="b" t="t" l="l"/>
            <a:pathLst>
              <a:path h="1343136" w="1837535">
                <a:moveTo>
                  <a:pt x="0" y="0"/>
                </a:moveTo>
                <a:lnTo>
                  <a:pt x="1837535" y="0"/>
                </a:lnTo>
                <a:lnTo>
                  <a:pt x="1837535" y="1343136"/>
                </a:lnTo>
                <a:lnTo>
                  <a:pt x="0" y="1343136"/>
                </a:lnTo>
                <a:lnTo>
                  <a:pt x="0" y="0"/>
                </a:lnTo>
                <a:close/>
              </a:path>
            </a:pathLst>
          </a:custGeom>
          <a:blipFill>
            <a:blip r:embed="rId12"/>
            <a:stretch>
              <a:fillRect l="0" t="0" r="0" b="0"/>
            </a:stretch>
          </a:blipFill>
        </p:spPr>
      </p:sp>
      <p:grpSp>
        <p:nvGrpSpPr>
          <p:cNvPr name="Group 14" id="14"/>
          <p:cNvGrpSpPr/>
          <p:nvPr/>
        </p:nvGrpSpPr>
        <p:grpSpPr>
          <a:xfrm rot="0">
            <a:off x="15480903" y="2195391"/>
            <a:ext cx="1907036" cy="1337836"/>
            <a:chOff x="0" y="0"/>
            <a:chExt cx="1158617" cy="812800"/>
          </a:xfrm>
        </p:grpSpPr>
        <p:sp>
          <p:nvSpPr>
            <p:cNvPr name="Freeform 15" id="15"/>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3"/>
              <a:stretch>
                <a:fillRect l="0" t="-2094" r="0" b="-2094"/>
              </a:stretch>
            </a:blipFill>
          </p:spPr>
        </p:sp>
      </p:grpSp>
      <p:grpSp>
        <p:nvGrpSpPr>
          <p:cNvPr name="Group 16" id="16"/>
          <p:cNvGrpSpPr/>
          <p:nvPr/>
        </p:nvGrpSpPr>
        <p:grpSpPr>
          <a:xfrm rot="0">
            <a:off x="9238084" y="6133111"/>
            <a:ext cx="1952976" cy="1370064"/>
            <a:chOff x="0" y="0"/>
            <a:chExt cx="1158617" cy="812800"/>
          </a:xfrm>
        </p:grpSpPr>
        <p:sp>
          <p:nvSpPr>
            <p:cNvPr name="Freeform 17" id="17"/>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4"/>
              <a:stretch>
                <a:fillRect l="0" t="-2094" r="0" b="-2094"/>
              </a:stretch>
            </a:blipFill>
          </p:spPr>
        </p:sp>
      </p:grpSp>
      <p:sp>
        <p:nvSpPr>
          <p:cNvPr name="Freeform 18" id="18"/>
          <p:cNvSpPr/>
          <p:nvPr/>
        </p:nvSpPr>
        <p:spPr>
          <a:xfrm flipH="false" flipV="false" rot="0">
            <a:off x="875685" y="2102716"/>
            <a:ext cx="1977354" cy="1445336"/>
          </a:xfrm>
          <a:custGeom>
            <a:avLst/>
            <a:gdLst/>
            <a:ahLst/>
            <a:cxnLst/>
            <a:rect r="r" b="b" t="t" l="l"/>
            <a:pathLst>
              <a:path h="1445336" w="1977354">
                <a:moveTo>
                  <a:pt x="0" y="0"/>
                </a:moveTo>
                <a:lnTo>
                  <a:pt x="1977353" y="0"/>
                </a:lnTo>
                <a:lnTo>
                  <a:pt x="1977353" y="1445336"/>
                </a:lnTo>
                <a:lnTo>
                  <a:pt x="0" y="1445336"/>
                </a:lnTo>
                <a:lnTo>
                  <a:pt x="0" y="0"/>
                </a:lnTo>
                <a:close/>
              </a:path>
            </a:pathLst>
          </a:custGeom>
          <a:blipFill>
            <a:blip r:embed="rId15"/>
            <a:stretch>
              <a:fillRect l="-2" t="0" r="-2" b="0"/>
            </a:stretch>
          </a:blipFill>
        </p:spPr>
      </p:sp>
      <p:grpSp>
        <p:nvGrpSpPr>
          <p:cNvPr name="Group 19" id="19"/>
          <p:cNvGrpSpPr/>
          <p:nvPr/>
        </p:nvGrpSpPr>
        <p:grpSpPr>
          <a:xfrm rot="0">
            <a:off x="2990059" y="623998"/>
            <a:ext cx="12307882" cy="8634302"/>
            <a:chOff x="0" y="0"/>
            <a:chExt cx="1158617" cy="812800"/>
          </a:xfrm>
        </p:grpSpPr>
        <p:sp>
          <p:nvSpPr>
            <p:cNvPr name="Freeform 20" id="20"/>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6"/>
              <a:stretch>
                <a:fillRect l="0" t="-2094" r="0" b="-2094"/>
              </a:stretch>
            </a:blipFill>
          </p:spPr>
        </p:sp>
      </p:grpSp>
    </p:spTree>
  </p:cSld>
  <p:clrMapOvr>
    <a:masterClrMapping/>
  </p:clrMapOvr>
</p:sld>
</file>

<file path=ppt/slides/slide52.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289504" y="1515236"/>
            <a:ext cx="17708992" cy="7256528"/>
            <a:chOff x="0" y="0"/>
            <a:chExt cx="23611989" cy="9675370"/>
          </a:xfrm>
        </p:grpSpPr>
        <p:sp>
          <p:nvSpPr>
            <p:cNvPr name="Freeform 3" id="3"/>
            <p:cNvSpPr/>
            <p:nvPr/>
          </p:nvSpPr>
          <p:spPr>
            <a:xfrm flipH="false" flipV="false" rot="0">
              <a:off x="0" y="0"/>
              <a:ext cx="23611989" cy="9675370"/>
            </a:xfrm>
            <a:custGeom>
              <a:avLst/>
              <a:gdLst/>
              <a:ahLst/>
              <a:cxnLst/>
              <a:rect r="r" b="b" t="t" l="l"/>
              <a:pathLst>
                <a:path h="9675370" w="23611989">
                  <a:moveTo>
                    <a:pt x="0" y="0"/>
                  </a:moveTo>
                  <a:lnTo>
                    <a:pt x="23611989" y="0"/>
                  </a:lnTo>
                  <a:lnTo>
                    <a:pt x="23611989" y="9675370"/>
                  </a:lnTo>
                  <a:lnTo>
                    <a:pt x="0" y="9675370"/>
                  </a:lnTo>
                  <a:lnTo>
                    <a:pt x="0" y="0"/>
                  </a:lnTo>
                  <a:close/>
                </a:path>
              </a:pathLst>
            </a:custGeom>
            <a:blipFill>
              <a:blip r:embed="rId2"/>
              <a:stretch>
                <a:fillRect l="-305" t="0" r="-305" b="0"/>
              </a:stretch>
            </a:blipFill>
          </p:spPr>
        </p:sp>
        <p:sp>
          <p:nvSpPr>
            <p:cNvPr name="Freeform 4" id="4"/>
            <p:cNvSpPr/>
            <p:nvPr/>
          </p:nvSpPr>
          <p:spPr>
            <a:xfrm flipH="false" flipV="false" rot="0">
              <a:off x="20357779" y="3529280"/>
              <a:ext cx="2394952" cy="1750578"/>
            </a:xfrm>
            <a:custGeom>
              <a:avLst/>
              <a:gdLst/>
              <a:ahLst/>
              <a:cxnLst/>
              <a:rect r="r" b="b" t="t" l="l"/>
              <a:pathLst>
                <a:path h="1750578" w="2394952">
                  <a:moveTo>
                    <a:pt x="0" y="0"/>
                  </a:moveTo>
                  <a:lnTo>
                    <a:pt x="2394953" y="0"/>
                  </a:lnTo>
                  <a:lnTo>
                    <a:pt x="2394953" y="1750577"/>
                  </a:lnTo>
                  <a:lnTo>
                    <a:pt x="0" y="1750577"/>
                  </a:lnTo>
                  <a:lnTo>
                    <a:pt x="0" y="0"/>
                  </a:lnTo>
                  <a:close/>
                </a:path>
              </a:pathLst>
            </a:custGeom>
            <a:blipFill>
              <a:blip r:embed="rId3"/>
              <a:stretch>
                <a:fillRect l="-2" t="0" r="-2" b="0"/>
              </a:stretch>
            </a:blipFill>
          </p:spPr>
        </p:sp>
        <p:sp>
          <p:nvSpPr>
            <p:cNvPr name="Freeform 5" id="5"/>
            <p:cNvSpPr/>
            <p:nvPr/>
          </p:nvSpPr>
          <p:spPr>
            <a:xfrm flipH="false" flipV="false" rot="0">
              <a:off x="764164" y="3529280"/>
              <a:ext cx="2557464" cy="1869365"/>
            </a:xfrm>
            <a:custGeom>
              <a:avLst/>
              <a:gdLst/>
              <a:ahLst/>
              <a:cxnLst/>
              <a:rect r="r" b="b" t="t" l="l"/>
              <a:pathLst>
                <a:path h="1869365" w="2557464">
                  <a:moveTo>
                    <a:pt x="0" y="0"/>
                  </a:moveTo>
                  <a:lnTo>
                    <a:pt x="2557464" y="0"/>
                  </a:lnTo>
                  <a:lnTo>
                    <a:pt x="2557464" y="1869364"/>
                  </a:lnTo>
                  <a:lnTo>
                    <a:pt x="0" y="1869364"/>
                  </a:lnTo>
                  <a:lnTo>
                    <a:pt x="0" y="0"/>
                  </a:lnTo>
                  <a:close/>
                </a:path>
              </a:pathLst>
            </a:custGeom>
            <a:blipFill>
              <a:blip r:embed="rId4"/>
              <a:stretch>
                <a:fillRect l="-2" t="0" r="-2" b="0"/>
              </a:stretch>
            </a:blipFill>
          </p:spPr>
        </p:sp>
        <p:sp>
          <p:nvSpPr>
            <p:cNvPr name="Freeform 6" id="6"/>
            <p:cNvSpPr/>
            <p:nvPr/>
          </p:nvSpPr>
          <p:spPr>
            <a:xfrm flipH="false" flipV="false" rot="0">
              <a:off x="4073242"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5"/>
              <a:stretch>
                <a:fillRect l="-2" t="0" r="-2" b="0"/>
              </a:stretch>
            </a:blipFill>
          </p:spPr>
        </p:sp>
        <p:sp>
          <p:nvSpPr>
            <p:cNvPr name="Freeform 7" id="7"/>
            <p:cNvSpPr/>
            <p:nvPr/>
          </p:nvSpPr>
          <p:spPr>
            <a:xfrm flipH="false" flipV="false" rot="0">
              <a:off x="7319094" y="3529280"/>
              <a:ext cx="2446196" cy="1750578"/>
            </a:xfrm>
            <a:custGeom>
              <a:avLst/>
              <a:gdLst/>
              <a:ahLst/>
              <a:cxnLst/>
              <a:rect r="r" b="b" t="t" l="l"/>
              <a:pathLst>
                <a:path h="1750578" w="2446196">
                  <a:moveTo>
                    <a:pt x="0" y="0"/>
                  </a:moveTo>
                  <a:lnTo>
                    <a:pt x="2446197" y="0"/>
                  </a:lnTo>
                  <a:lnTo>
                    <a:pt x="2446197" y="1750577"/>
                  </a:lnTo>
                  <a:lnTo>
                    <a:pt x="0" y="1750577"/>
                  </a:lnTo>
                  <a:lnTo>
                    <a:pt x="0" y="0"/>
                  </a:lnTo>
                  <a:close/>
                </a:path>
              </a:pathLst>
            </a:custGeom>
            <a:blipFill>
              <a:blip r:embed="rId6"/>
              <a:stretch>
                <a:fillRect l="0" t="-1067" r="0" b="-1067"/>
              </a:stretch>
            </a:blipFill>
          </p:spPr>
        </p:sp>
        <p:sp>
          <p:nvSpPr>
            <p:cNvPr name="Freeform 8" id="8"/>
            <p:cNvSpPr/>
            <p:nvPr/>
          </p:nvSpPr>
          <p:spPr>
            <a:xfrm flipH="false" flipV="false" rot="0">
              <a:off x="10608519"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7"/>
              <a:stretch>
                <a:fillRect l="-2" t="0" r="-2" b="0"/>
              </a:stretch>
            </a:blipFill>
          </p:spPr>
        </p:sp>
        <p:sp>
          <p:nvSpPr>
            <p:cNvPr name="Freeform 9" id="9"/>
            <p:cNvSpPr/>
            <p:nvPr/>
          </p:nvSpPr>
          <p:spPr>
            <a:xfrm flipH="false" flipV="false" rot="0">
              <a:off x="13841671" y="3512915"/>
              <a:ext cx="2417340" cy="1766942"/>
            </a:xfrm>
            <a:custGeom>
              <a:avLst/>
              <a:gdLst/>
              <a:ahLst/>
              <a:cxnLst/>
              <a:rect r="r" b="b" t="t" l="l"/>
              <a:pathLst>
                <a:path h="1766942" w="2417340">
                  <a:moveTo>
                    <a:pt x="0" y="0"/>
                  </a:moveTo>
                  <a:lnTo>
                    <a:pt x="2417340" y="0"/>
                  </a:lnTo>
                  <a:lnTo>
                    <a:pt x="2417340" y="1766942"/>
                  </a:lnTo>
                  <a:lnTo>
                    <a:pt x="0" y="1766942"/>
                  </a:lnTo>
                  <a:lnTo>
                    <a:pt x="0" y="0"/>
                  </a:lnTo>
                  <a:close/>
                </a:path>
              </a:pathLst>
            </a:custGeom>
            <a:blipFill>
              <a:blip r:embed="rId8"/>
              <a:stretch>
                <a:fillRect l="-2" t="0" r="-2" b="0"/>
              </a:stretch>
            </a:blipFill>
          </p:spPr>
        </p:sp>
        <p:sp>
          <p:nvSpPr>
            <p:cNvPr name="Freeform 10" id="10"/>
            <p:cNvSpPr/>
            <p:nvPr/>
          </p:nvSpPr>
          <p:spPr>
            <a:xfrm flipH="false" flipV="false" rot="0">
              <a:off x="17097211"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9"/>
              <a:stretch>
                <a:fillRect l="-2" t="0" r="-2" b="0"/>
              </a:stretch>
            </a:blipFill>
          </p:spPr>
        </p:sp>
      </p:grpSp>
      <p:sp>
        <p:nvSpPr>
          <p:cNvPr name="Freeform 11" id="11"/>
          <p:cNvSpPr/>
          <p:nvPr/>
        </p:nvSpPr>
        <p:spPr>
          <a:xfrm flipH="false" flipV="false" rot="0">
            <a:off x="9428730" y="2185866"/>
            <a:ext cx="1836767" cy="1343136"/>
          </a:xfrm>
          <a:custGeom>
            <a:avLst/>
            <a:gdLst/>
            <a:ahLst/>
            <a:cxnLst/>
            <a:rect r="r" b="b" t="t" l="l"/>
            <a:pathLst>
              <a:path h="1343136" w="1836767">
                <a:moveTo>
                  <a:pt x="0" y="0"/>
                </a:moveTo>
                <a:lnTo>
                  <a:pt x="1836767" y="0"/>
                </a:lnTo>
                <a:lnTo>
                  <a:pt x="1836767" y="1343136"/>
                </a:lnTo>
                <a:lnTo>
                  <a:pt x="0" y="1343136"/>
                </a:lnTo>
                <a:lnTo>
                  <a:pt x="0" y="0"/>
                </a:lnTo>
                <a:close/>
              </a:path>
            </a:pathLst>
          </a:custGeom>
          <a:blipFill>
            <a:blip r:embed="rId10"/>
            <a:stretch>
              <a:fillRect l="-23" t="0" r="-23" b="0"/>
            </a:stretch>
          </a:blipFill>
        </p:spPr>
      </p:sp>
      <p:sp>
        <p:nvSpPr>
          <p:cNvPr name="Freeform 12" id="12"/>
          <p:cNvSpPr/>
          <p:nvPr/>
        </p:nvSpPr>
        <p:spPr>
          <a:xfrm flipH="false" flipV="false" rot="0">
            <a:off x="7192065" y="6133111"/>
            <a:ext cx="1874375" cy="1370064"/>
          </a:xfrm>
          <a:custGeom>
            <a:avLst/>
            <a:gdLst/>
            <a:ahLst/>
            <a:cxnLst/>
            <a:rect r="r" b="b" t="t" l="l"/>
            <a:pathLst>
              <a:path h="1370064" w="1874375">
                <a:moveTo>
                  <a:pt x="0" y="0"/>
                </a:moveTo>
                <a:lnTo>
                  <a:pt x="1874374" y="0"/>
                </a:lnTo>
                <a:lnTo>
                  <a:pt x="1874374" y="1370064"/>
                </a:lnTo>
                <a:lnTo>
                  <a:pt x="0" y="1370064"/>
                </a:lnTo>
                <a:lnTo>
                  <a:pt x="0" y="0"/>
                </a:lnTo>
                <a:close/>
              </a:path>
            </a:pathLst>
          </a:custGeom>
          <a:blipFill>
            <a:blip r:embed="rId11"/>
            <a:stretch>
              <a:fillRect l="-2" t="0" r="-2" b="0"/>
            </a:stretch>
          </a:blipFill>
        </p:spPr>
      </p:sp>
      <p:sp>
        <p:nvSpPr>
          <p:cNvPr name="Freeform 13" id="13"/>
          <p:cNvSpPr/>
          <p:nvPr/>
        </p:nvSpPr>
        <p:spPr>
          <a:xfrm flipH="false" flipV="false" rot="0">
            <a:off x="4556414" y="2185866"/>
            <a:ext cx="1837535" cy="1343136"/>
          </a:xfrm>
          <a:custGeom>
            <a:avLst/>
            <a:gdLst/>
            <a:ahLst/>
            <a:cxnLst/>
            <a:rect r="r" b="b" t="t" l="l"/>
            <a:pathLst>
              <a:path h="1343136" w="1837535">
                <a:moveTo>
                  <a:pt x="0" y="0"/>
                </a:moveTo>
                <a:lnTo>
                  <a:pt x="1837535" y="0"/>
                </a:lnTo>
                <a:lnTo>
                  <a:pt x="1837535" y="1343136"/>
                </a:lnTo>
                <a:lnTo>
                  <a:pt x="0" y="1343136"/>
                </a:lnTo>
                <a:lnTo>
                  <a:pt x="0" y="0"/>
                </a:lnTo>
                <a:close/>
              </a:path>
            </a:pathLst>
          </a:custGeom>
          <a:blipFill>
            <a:blip r:embed="rId12"/>
            <a:stretch>
              <a:fillRect l="-2" t="0" r="-2" b="0"/>
            </a:stretch>
          </a:blipFill>
        </p:spPr>
      </p:sp>
      <p:grpSp>
        <p:nvGrpSpPr>
          <p:cNvPr name="Group 14" id="14"/>
          <p:cNvGrpSpPr/>
          <p:nvPr/>
        </p:nvGrpSpPr>
        <p:grpSpPr>
          <a:xfrm rot="0">
            <a:off x="15480903" y="2200691"/>
            <a:ext cx="1907036" cy="1337836"/>
            <a:chOff x="0" y="0"/>
            <a:chExt cx="1158617" cy="812800"/>
          </a:xfrm>
        </p:grpSpPr>
        <p:sp>
          <p:nvSpPr>
            <p:cNvPr name="Freeform 15" id="15"/>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3"/>
              <a:stretch>
                <a:fillRect l="0" t="-2094" r="0" b="-2094"/>
              </a:stretch>
            </a:blipFill>
          </p:spPr>
        </p:sp>
      </p:grpSp>
      <p:grpSp>
        <p:nvGrpSpPr>
          <p:cNvPr name="Group 16" id="16"/>
          <p:cNvGrpSpPr/>
          <p:nvPr/>
        </p:nvGrpSpPr>
        <p:grpSpPr>
          <a:xfrm rot="0">
            <a:off x="9238084" y="6133111"/>
            <a:ext cx="1952976" cy="1370064"/>
            <a:chOff x="0" y="0"/>
            <a:chExt cx="1158617" cy="812800"/>
          </a:xfrm>
        </p:grpSpPr>
        <p:sp>
          <p:nvSpPr>
            <p:cNvPr name="Freeform 17" id="17"/>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4"/>
              <a:stretch>
                <a:fillRect l="0" t="-2094" r="0" b="-2094"/>
              </a:stretch>
            </a:blipFill>
          </p:spPr>
        </p:sp>
      </p:grpSp>
      <p:sp>
        <p:nvSpPr>
          <p:cNvPr name="Freeform 18" id="18"/>
          <p:cNvSpPr/>
          <p:nvPr/>
        </p:nvSpPr>
        <p:spPr>
          <a:xfrm flipH="false" flipV="false" rot="0">
            <a:off x="875685" y="2102716"/>
            <a:ext cx="1977354" cy="1445336"/>
          </a:xfrm>
          <a:custGeom>
            <a:avLst/>
            <a:gdLst/>
            <a:ahLst/>
            <a:cxnLst/>
            <a:rect r="r" b="b" t="t" l="l"/>
            <a:pathLst>
              <a:path h="1445336" w="1977354">
                <a:moveTo>
                  <a:pt x="0" y="0"/>
                </a:moveTo>
                <a:lnTo>
                  <a:pt x="1977353" y="0"/>
                </a:lnTo>
                <a:lnTo>
                  <a:pt x="1977353" y="1445336"/>
                </a:lnTo>
                <a:lnTo>
                  <a:pt x="0" y="1445336"/>
                </a:lnTo>
                <a:lnTo>
                  <a:pt x="0" y="0"/>
                </a:lnTo>
                <a:close/>
              </a:path>
            </a:pathLst>
          </a:custGeom>
          <a:blipFill>
            <a:blip r:embed="rId15"/>
            <a:stretch>
              <a:fillRect l="-2" t="0" r="-2" b="0"/>
            </a:stretch>
          </a:blipFill>
        </p:spPr>
      </p:sp>
      <p:grpSp>
        <p:nvGrpSpPr>
          <p:cNvPr name="Group 19" id="19"/>
          <p:cNvGrpSpPr/>
          <p:nvPr/>
        </p:nvGrpSpPr>
        <p:grpSpPr>
          <a:xfrm rot="0">
            <a:off x="15319586" y="6046671"/>
            <a:ext cx="2076194" cy="1456504"/>
            <a:chOff x="0" y="0"/>
            <a:chExt cx="1158617" cy="812800"/>
          </a:xfrm>
        </p:grpSpPr>
        <p:sp>
          <p:nvSpPr>
            <p:cNvPr name="Freeform 20" id="20"/>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6"/>
              <a:stretch>
                <a:fillRect l="0" t="-2094" r="0" b="-2094"/>
              </a:stretch>
            </a:blipFill>
          </p:spPr>
        </p:sp>
      </p:grpSp>
    </p:spTree>
  </p:cSld>
  <p:clrMapOvr>
    <a:masterClrMapping/>
  </p:clrMapOvr>
  <p:transition spd="fast">
    <p:fade/>
  </p:transition>
</p:sld>
</file>

<file path=ppt/slides/slide53.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178433">
            <a:off x="-486838" y="-568342"/>
            <a:ext cx="19261676" cy="2858353"/>
            <a:chOff x="0" y="0"/>
            <a:chExt cx="8041298" cy="1193295"/>
          </a:xfrm>
        </p:grpSpPr>
        <p:sp>
          <p:nvSpPr>
            <p:cNvPr name="Freeform 3" id="3"/>
            <p:cNvSpPr/>
            <p:nvPr/>
          </p:nvSpPr>
          <p:spPr>
            <a:xfrm flipH="false" flipV="false" rot="0">
              <a:off x="0" y="0"/>
              <a:ext cx="8041298" cy="1193295"/>
            </a:xfrm>
            <a:custGeom>
              <a:avLst/>
              <a:gdLst/>
              <a:ahLst/>
              <a:cxnLst/>
              <a:rect r="r" b="b" t="t" l="l"/>
              <a:pathLst>
                <a:path h="1193295" w="8041298">
                  <a:moveTo>
                    <a:pt x="0" y="0"/>
                  </a:moveTo>
                  <a:lnTo>
                    <a:pt x="8041298" y="0"/>
                  </a:lnTo>
                  <a:lnTo>
                    <a:pt x="8041298" y="1193295"/>
                  </a:lnTo>
                  <a:lnTo>
                    <a:pt x="0" y="1193295"/>
                  </a:lnTo>
                  <a:close/>
                </a:path>
              </a:pathLst>
            </a:custGeom>
            <a:solidFill>
              <a:srgbClr val="FF0000"/>
            </a:solidFill>
          </p:spPr>
        </p:sp>
        <p:sp>
          <p:nvSpPr>
            <p:cNvPr name="TextBox 4" id="4"/>
            <p:cNvSpPr txBox="true"/>
            <p:nvPr/>
          </p:nvSpPr>
          <p:spPr>
            <a:xfrm>
              <a:off x="0" y="-9525"/>
              <a:ext cx="8041298" cy="1202820"/>
            </a:xfrm>
            <a:prstGeom prst="rect">
              <a:avLst/>
            </a:prstGeom>
          </p:spPr>
          <p:txBody>
            <a:bodyPr anchor="ctr" rtlCol="false" tIns="16249" lIns="16249" bIns="16249" rIns="16249"/>
            <a:lstStyle/>
            <a:p>
              <a:pPr algn="ctr">
                <a:lnSpc>
                  <a:spcPts val="626"/>
                </a:lnSpc>
              </a:pPr>
            </a:p>
          </p:txBody>
        </p:sp>
      </p:grpSp>
      <p:grpSp>
        <p:nvGrpSpPr>
          <p:cNvPr name="Group 5" id="5"/>
          <p:cNvGrpSpPr/>
          <p:nvPr/>
        </p:nvGrpSpPr>
        <p:grpSpPr>
          <a:xfrm rot="0">
            <a:off x="10596569" y="4119864"/>
            <a:ext cx="5417527" cy="3766630"/>
            <a:chOff x="0" y="0"/>
            <a:chExt cx="2360434" cy="1641133"/>
          </a:xfrm>
        </p:grpSpPr>
        <p:sp>
          <p:nvSpPr>
            <p:cNvPr name="Freeform 6" id="6"/>
            <p:cNvSpPr/>
            <p:nvPr/>
          </p:nvSpPr>
          <p:spPr>
            <a:xfrm flipH="false" flipV="false" rot="0">
              <a:off x="0" y="0"/>
              <a:ext cx="2360434" cy="1641133"/>
            </a:xfrm>
            <a:custGeom>
              <a:avLst/>
              <a:gdLst/>
              <a:ahLst/>
              <a:cxnLst/>
              <a:rect r="r" b="b" t="t" l="l"/>
              <a:pathLst>
                <a:path h="1641133" w="2360434">
                  <a:moveTo>
                    <a:pt x="0" y="0"/>
                  </a:moveTo>
                  <a:lnTo>
                    <a:pt x="2360434" y="0"/>
                  </a:lnTo>
                  <a:lnTo>
                    <a:pt x="2360434" y="1641133"/>
                  </a:lnTo>
                  <a:lnTo>
                    <a:pt x="0" y="1641133"/>
                  </a:lnTo>
                  <a:close/>
                </a:path>
              </a:pathLst>
            </a:custGeom>
            <a:solidFill>
              <a:srgbClr val="2B2E44"/>
            </a:solidFill>
          </p:spPr>
        </p:sp>
        <p:sp>
          <p:nvSpPr>
            <p:cNvPr name="TextBox 7" id="7"/>
            <p:cNvSpPr txBox="true"/>
            <p:nvPr/>
          </p:nvSpPr>
          <p:spPr>
            <a:xfrm>
              <a:off x="0" y="-9525"/>
              <a:ext cx="2360434" cy="1650658"/>
            </a:xfrm>
            <a:prstGeom prst="rect">
              <a:avLst/>
            </a:prstGeom>
          </p:spPr>
          <p:txBody>
            <a:bodyPr anchor="ctr" rtlCol="false" tIns="40217" lIns="40217" bIns="40217" rIns="40217"/>
            <a:lstStyle/>
            <a:p>
              <a:pPr algn="ctr">
                <a:lnSpc>
                  <a:spcPts val="626"/>
                </a:lnSpc>
              </a:pPr>
            </a:p>
          </p:txBody>
        </p:sp>
      </p:grpSp>
      <p:sp>
        <p:nvSpPr>
          <p:cNvPr name="Freeform 8" id="8"/>
          <p:cNvSpPr/>
          <p:nvPr/>
        </p:nvSpPr>
        <p:spPr>
          <a:xfrm flipH="false" flipV="false" rot="0">
            <a:off x="2092538" y="3702119"/>
            <a:ext cx="7295424" cy="4869696"/>
          </a:xfrm>
          <a:custGeom>
            <a:avLst/>
            <a:gdLst/>
            <a:ahLst/>
            <a:cxnLst/>
            <a:rect r="r" b="b" t="t" l="l"/>
            <a:pathLst>
              <a:path h="4869696" w="7295424">
                <a:moveTo>
                  <a:pt x="0" y="0"/>
                </a:moveTo>
                <a:lnTo>
                  <a:pt x="7295424" y="0"/>
                </a:lnTo>
                <a:lnTo>
                  <a:pt x="7295424" y="4869696"/>
                </a:lnTo>
                <a:lnTo>
                  <a:pt x="0" y="4869696"/>
                </a:lnTo>
                <a:lnTo>
                  <a:pt x="0" y="0"/>
                </a:lnTo>
                <a:close/>
              </a:path>
            </a:pathLst>
          </a:custGeom>
          <a:blipFill>
            <a:blip r:embed="rId2"/>
            <a:stretch>
              <a:fillRect l="0" t="0" r="0" b="0"/>
            </a:stretch>
          </a:blipFill>
        </p:spPr>
      </p:sp>
      <p:sp>
        <p:nvSpPr>
          <p:cNvPr name="TextBox 9" id="9"/>
          <p:cNvSpPr txBox="true"/>
          <p:nvPr/>
        </p:nvSpPr>
        <p:spPr>
          <a:xfrm rot="-205411">
            <a:off x="5470113" y="879708"/>
            <a:ext cx="8302415" cy="942340"/>
          </a:xfrm>
          <a:prstGeom prst="rect">
            <a:avLst/>
          </a:prstGeom>
        </p:spPr>
        <p:txBody>
          <a:bodyPr anchor="t" rtlCol="false" tIns="0" lIns="0" bIns="0" rIns="0">
            <a:spAutoFit/>
          </a:bodyPr>
          <a:lstStyle/>
          <a:p>
            <a:pPr algn="ctr" marL="0" indent="0" lvl="0">
              <a:lnSpc>
                <a:spcPts val="7280"/>
              </a:lnSpc>
              <a:spcBef>
                <a:spcPct val="0"/>
              </a:spcBef>
            </a:pPr>
            <a:r>
              <a:rPr lang="en-US" sz="6500" strike="noStrike" u="none">
                <a:solidFill>
                  <a:srgbClr val="FBF3E1"/>
                </a:solidFill>
                <a:latin typeface="Anton"/>
                <a:ea typeface="Anton"/>
                <a:cs typeface="Anton"/>
                <a:sym typeface="Anton"/>
              </a:rPr>
              <a:t>POLLUTION PAR LES DEEE</a:t>
            </a:r>
          </a:p>
        </p:txBody>
      </p:sp>
      <p:sp>
        <p:nvSpPr>
          <p:cNvPr name="TextBox 10" id="10"/>
          <p:cNvSpPr txBox="true"/>
          <p:nvPr/>
        </p:nvSpPr>
        <p:spPr>
          <a:xfrm rot="0">
            <a:off x="11055810" y="4191375"/>
            <a:ext cx="4499045" cy="3843560"/>
          </a:xfrm>
          <a:prstGeom prst="rect">
            <a:avLst/>
          </a:prstGeom>
        </p:spPr>
        <p:txBody>
          <a:bodyPr anchor="t" rtlCol="false" tIns="0" lIns="0" bIns="0" rIns="0">
            <a:spAutoFit/>
          </a:bodyPr>
          <a:lstStyle/>
          <a:p>
            <a:pPr algn="ctr">
              <a:lnSpc>
                <a:spcPts val="3400"/>
              </a:lnSpc>
            </a:pPr>
            <a:r>
              <a:rPr lang="en-US" sz="2428" b="true">
                <a:solidFill>
                  <a:srgbClr val="FFF8E7"/>
                </a:solidFill>
                <a:latin typeface="Quicksand Bold"/>
                <a:ea typeface="Quicksand Bold"/>
                <a:cs typeface="Quicksand Bold"/>
                <a:sym typeface="Quicksand Bold"/>
              </a:rPr>
              <a:t>Agbogbloshie (Ghana)</a:t>
            </a:r>
          </a:p>
          <a:p>
            <a:pPr algn="ctr">
              <a:lnSpc>
                <a:spcPts val="3400"/>
              </a:lnSpc>
              <a:spcBef>
                <a:spcPct val="0"/>
              </a:spcBef>
            </a:pPr>
            <a:r>
              <a:rPr lang="en-US" sz="2428">
                <a:solidFill>
                  <a:srgbClr val="FFF8E7"/>
                </a:solidFill>
                <a:latin typeface="Quicksand"/>
                <a:ea typeface="Quicksand"/>
                <a:cs typeface="Quicksand"/>
                <a:sym typeface="Quicksand"/>
              </a:rPr>
              <a:t>Des déchets électroniques envoyés depuis l’Europe </a:t>
            </a:r>
            <a:r>
              <a:rPr lang="en-US" sz="2428">
                <a:solidFill>
                  <a:srgbClr val="FFF8E7"/>
                </a:solidFill>
                <a:latin typeface="Quicksand"/>
                <a:ea typeface="Quicksand"/>
                <a:cs typeface="Quicksand"/>
                <a:sym typeface="Quicksand"/>
              </a:rPr>
              <a:t>y sont brûlés à l’air libre pour récupérer des métaux.</a:t>
            </a:r>
          </a:p>
          <a:p>
            <a:pPr algn="ctr">
              <a:lnSpc>
                <a:spcPts val="3400"/>
              </a:lnSpc>
              <a:spcBef>
                <a:spcPct val="0"/>
              </a:spcBef>
            </a:pPr>
            <a:r>
              <a:rPr lang="en-US" sz="2428">
                <a:solidFill>
                  <a:srgbClr val="FFF8E7"/>
                </a:solidFill>
                <a:latin typeface="Quicksand"/>
                <a:ea typeface="Quicksand"/>
                <a:cs typeface="Quicksand"/>
                <a:sym typeface="Quicksand"/>
              </a:rPr>
              <a:t> Cela dégage des substances nocives, dangereuses pour les travailleurs et les habitants.</a:t>
            </a:r>
          </a:p>
          <a:p>
            <a:pPr algn="ctr">
              <a:lnSpc>
                <a:spcPts val="3400"/>
              </a:lnSpc>
              <a:spcBef>
                <a:spcPct val="0"/>
              </a:spcBef>
            </a:pPr>
          </a:p>
        </p:txBody>
      </p:sp>
      <p:sp>
        <p:nvSpPr>
          <p:cNvPr name="TextBox 11" id="11"/>
          <p:cNvSpPr txBox="true"/>
          <p:nvPr/>
        </p:nvSpPr>
        <p:spPr>
          <a:xfrm rot="0">
            <a:off x="2092538" y="8600390"/>
            <a:ext cx="6539174" cy="789844"/>
          </a:xfrm>
          <a:prstGeom prst="rect">
            <a:avLst/>
          </a:prstGeom>
        </p:spPr>
        <p:txBody>
          <a:bodyPr anchor="t" rtlCol="false" tIns="0" lIns="0" bIns="0" rIns="0">
            <a:spAutoFit/>
          </a:bodyPr>
          <a:lstStyle/>
          <a:p>
            <a:pPr algn="l" marL="0" indent="0" lvl="0">
              <a:lnSpc>
                <a:spcPts val="2140"/>
              </a:lnSpc>
              <a:spcBef>
                <a:spcPct val="0"/>
              </a:spcBef>
            </a:pPr>
            <a:r>
              <a:rPr lang="en-US" sz="1528" strike="noStrike" u="sng">
                <a:solidFill>
                  <a:srgbClr val="2B2E44"/>
                </a:solidFill>
                <a:latin typeface="Quicksand"/>
                <a:ea typeface="Quicksand"/>
                <a:cs typeface="Quicksand"/>
                <a:sym typeface="Quicksand"/>
                <a:hlinkClick r:id="rId3" tooltip="https://www.bloomberg.com/news/articles/2019-05-29/the-rich-world-s-electronic-waste-dumped-in-ghana"/>
              </a:rPr>
              <a:t> https://www.bloomberg.com/news/articles/2019-05-29/the-rich-world-s-electronic-waste-dumped-in-ghana</a:t>
            </a:r>
          </a:p>
          <a:p>
            <a:pPr algn="l" marL="0" indent="0" lvl="0">
              <a:lnSpc>
                <a:spcPts val="2140"/>
              </a:lnSpc>
              <a:spcBef>
                <a:spcPct val="0"/>
              </a:spcBef>
            </a:pPr>
          </a:p>
        </p:txBody>
      </p:sp>
    </p:spTree>
  </p:cSld>
  <p:clrMapOvr>
    <a:masterClrMapping/>
  </p:clrMapOvr>
  <p:transition spd="fast">
    <p:fade/>
  </p:transition>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972827" y="514303"/>
            <a:ext cx="12342347" cy="9258393"/>
          </a:xfrm>
          <a:custGeom>
            <a:avLst/>
            <a:gdLst/>
            <a:ahLst/>
            <a:cxnLst/>
            <a:rect r="r" b="b" t="t" l="l"/>
            <a:pathLst>
              <a:path h="9258393" w="12342347">
                <a:moveTo>
                  <a:pt x="0" y="0"/>
                </a:moveTo>
                <a:lnTo>
                  <a:pt x="12342346" y="0"/>
                </a:lnTo>
                <a:lnTo>
                  <a:pt x="12342346" y="9258394"/>
                </a:lnTo>
                <a:lnTo>
                  <a:pt x="0" y="9258394"/>
                </a:lnTo>
                <a:lnTo>
                  <a:pt x="0" y="0"/>
                </a:lnTo>
                <a:close/>
              </a:path>
            </a:pathLst>
          </a:custGeom>
          <a:blipFill>
            <a:blip r:embed="rId2"/>
            <a:stretch>
              <a:fillRect l="-1315" t="0" r="-1315"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15557839" y="4162196"/>
            <a:ext cx="1796214" cy="1312933"/>
          </a:xfrm>
          <a:custGeom>
            <a:avLst/>
            <a:gdLst/>
            <a:ahLst/>
            <a:cxnLst/>
            <a:rect r="r" b="b" t="t" l="l"/>
            <a:pathLst>
              <a:path h="1312933" w="1796214">
                <a:moveTo>
                  <a:pt x="0" y="0"/>
                </a:moveTo>
                <a:lnTo>
                  <a:pt x="1796214" y="0"/>
                </a:lnTo>
                <a:lnTo>
                  <a:pt x="1796214" y="1312933"/>
                </a:lnTo>
                <a:lnTo>
                  <a:pt x="0" y="1312933"/>
                </a:lnTo>
                <a:lnTo>
                  <a:pt x="0" y="0"/>
                </a:lnTo>
                <a:close/>
              </a:path>
            </a:pathLst>
          </a:custGeom>
          <a:blipFill>
            <a:blip r:embed="rId2"/>
            <a:stretch>
              <a:fillRect l="-2" t="0" r="-2" b="0"/>
            </a:stretch>
          </a:blipFill>
        </p:spPr>
      </p:sp>
      <p:sp>
        <p:nvSpPr>
          <p:cNvPr name="Freeform 3" id="3"/>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3"/>
            <a:stretch>
              <a:fillRect l="-305" t="0" r="-305" b="0"/>
            </a:stretch>
          </a:blipFill>
        </p:spPr>
      </p:sp>
      <p:sp>
        <p:nvSpPr>
          <p:cNvPr name="TextBox 4" id="4"/>
          <p:cNvSpPr txBox="true"/>
          <p:nvPr/>
        </p:nvSpPr>
        <p:spPr>
          <a:xfrm rot="697959">
            <a:off x="16708078" y="1834407"/>
            <a:ext cx="517804" cy="1190704"/>
          </a:xfrm>
          <a:prstGeom prst="rect">
            <a:avLst/>
          </a:prstGeom>
        </p:spPr>
        <p:txBody>
          <a:bodyPr anchor="t" rtlCol="false" tIns="0" lIns="0" bIns="0" rIns="0">
            <a:spAutoFit/>
          </a:bodyPr>
          <a:lstStyle/>
          <a:p>
            <a:pPr algn="ctr">
              <a:lnSpc>
                <a:spcPts val="9282"/>
              </a:lnSpc>
              <a:spcBef>
                <a:spcPct val="0"/>
              </a:spcBef>
            </a:pPr>
            <a:r>
              <a:rPr lang="en-US" sz="8287">
                <a:solidFill>
                  <a:srgbClr val="000000"/>
                </a:solidFill>
                <a:latin typeface="Anton"/>
                <a:ea typeface="Anton"/>
                <a:cs typeface="Anton"/>
                <a:sym typeface="Anton"/>
              </a:rPr>
              <a:t>?</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982453" y="521524"/>
            <a:ext cx="12323095" cy="9243952"/>
          </a:xfrm>
          <a:custGeom>
            <a:avLst/>
            <a:gdLst/>
            <a:ahLst/>
            <a:cxnLst/>
            <a:rect r="r" b="b" t="t" l="l"/>
            <a:pathLst>
              <a:path h="9243952" w="12323095">
                <a:moveTo>
                  <a:pt x="0" y="0"/>
                </a:moveTo>
                <a:lnTo>
                  <a:pt x="12323094" y="0"/>
                </a:lnTo>
                <a:lnTo>
                  <a:pt x="12323094" y="9243952"/>
                </a:lnTo>
                <a:lnTo>
                  <a:pt x="0" y="9243952"/>
                </a:lnTo>
                <a:lnTo>
                  <a:pt x="0" y="0"/>
                </a:lnTo>
                <a:close/>
              </a:path>
            </a:pathLst>
          </a:custGeom>
          <a:blipFill>
            <a:blip r:embed="rId2"/>
            <a:stretch>
              <a:fillRect l="-1315" t="0" r="-1315" b="0"/>
            </a:stretch>
          </a:blipFill>
        </p:spPr>
      </p:sp>
    </p:spTree>
  </p:cSld>
  <p:clrMapOvr>
    <a:masterClrMapping/>
  </p:clrMapOvr>
</p:sld>
</file>

<file path=ppt/slides/slide9.xml><?xml version="1.0" encoding="utf-8"?>
<p:sld xmlns:p="http://schemas.openxmlformats.org/presentationml/2006/main" xmlns:a="http://schemas.openxmlformats.org/drawingml/2006/main">
  <p:cSld>
    <p:bg>
      <p:bgPr>
        <a:solidFill>
          <a:srgbClr val="FBF3E1"/>
        </a:solidFill>
      </p:bgPr>
    </p:bg>
    <p:spTree>
      <p:nvGrpSpPr>
        <p:cNvPr id="1" name=""/>
        <p:cNvGrpSpPr/>
        <p:nvPr/>
      </p:nvGrpSpPr>
      <p:grpSpPr>
        <a:xfrm>
          <a:off x="0" y="0"/>
          <a:ext cx="0" cy="0"/>
          <a:chOff x="0" y="0"/>
          <a:chExt cx="0" cy="0"/>
        </a:xfrm>
      </p:grpSpPr>
      <p:sp>
        <p:nvSpPr>
          <p:cNvPr name="TextBox 2" id="2"/>
          <p:cNvSpPr txBox="true"/>
          <p:nvPr/>
        </p:nvSpPr>
        <p:spPr>
          <a:xfrm rot="-148931">
            <a:off x="-4396450" y="4085885"/>
            <a:ext cx="27084612" cy="1631205"/>
          </a:xfrm>
          <a:prstGeom prst="rect">
            <a:avLst/>
          </a:prstGeom>
        </p:spPr>
        <p:txBody>
          <a:bodyPr anchor="t" rtlCol="false" tIns="0" lIns="0" bIns="0" rIns="0">
            <a:spAutoFit/>
          </a:bodyPr>
          <a:lstStyle/>
          <a:p>
            <a:pPr algn="ctr">
              <a:lnSpc>
                <a:spcPts val="12660"/>
              </a:lnSpc>
            </a:pPr>
            <a:r>
              <a:rPr lang="en-US" sz="11304">
                <a:solidFill>
                  <a:srgbClr val="2B2E44"/>
                </a:solidFill>
                <a:latin typeface="Anton"/>
                <a:ea typeface="Anton"/>
                <a:cs typeface="Anton"/>
                <a:sym typeface="Anton"/>
              </a:rPr>
              <a:t>A VOUS DE JOUER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DAHNlOWopvM</dc:identifier>
  <dcterms:modified xsi:type="dcterms:W3CDTF">2011-08-01T06:04:30Z</dcterms:modified>
  <cp:revision>1</cp:revision>
  <dc:title> V2 diapo collège</dc:title>
</cp:coreProperties>
</file>